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7D"/>
    <a:srgbClr val="C55A11"/>
    <a:srgbClr val="7C7C7C"/>
    <a:srgbClr val="417ABF"/>
    <a:srgbClr val="A86ED4"/>
    <a:srgbClr val="B47222"/>
    <a:srgbClr val="9ECBE7"/>
    <a:srgbClr val="56B0E8"/>
    <a:srgbClr val="009BD2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7BF13-962D-4E74-8578-6518E268745B}" v="205" dt="2022-03-21T08:32:02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>
        <p:scale>
          <a:sx n="75" d="100"/>
          <a:sy n="75" d="100"/>
        </p:scale>
        <p:origin x="345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4ec9aa310fe2e8df" providerId="LiveId" clId="{6E0086AA-1893-417E-9D1D-C7F44E329F3B}"/>
    <pc:docChg chg="undo custSel modSld">
      <pc:chgData name=" " userId="4ec9aa310fe2e8df" providerId="LiveId" clId="{6E0086AA-1893-417E-9D1D-C7F44E329F3B}" dt="2022-03-19T01:55:16.359" v="1053" actId="1076"/>
      <pc:docMkLst>
        <pc:docMk/>
      </pc:docMkLst>
      <pc:sldChg chg="addSp delSp modSp mod">
        <pc:chgData name=" " userId="4ec9aa310fe2e8df" providerId="LiveId" clId="{6E0086AA-1893-417E-9D1D-C7F44E329F3B}" dt="2022-03-19T01:55:16.359" v="1053" actId="1076"/>
        <pc:sldMkLst>
          <pc:docMk/>
          <pc:sldMk cId="2567826522" sldId="257"/>
        </pc:sldMkLst>
        <pc:spChg chg="add del">
          <ac:chgData name=" " userId="4ec9aa310fe2e8df" providerId="LiveId" clId="{6E0086AA-1893-417E-9D1D-C7F44E329F3B}" dt="2022-03-18T15:13:32.586" v="602" actId="478"/>
          <ac:spMkLst>
            <pc:docMk/>
            <pc:sldMk cId="2567826522" sldId="257"/>
            <ac:spMk id="2" creationId="{C4A1DC07-0253-4D6D-AF8D-32621C3974EA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3" creationId="{55FCE6AD-11D6-499A-A3DC-7425D1C9C1DD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4" creationId="{B56EC5D9-D45D-4AA5-9052-A3B5456DC275}"/>
          </ac:spMkLst>
        </pc:spChg>
        <pc:spChg chg="mod">
          <ac:chgData name=" " userId="4ec9aa310fe2e8df" providerId="LiveId" clId="{6E0086AA-1893-417E-9D1D-C7F44E329F3B}" dt="2022-03-19T01:48:07.609" v="1001" actId="207"/>
          <ac:spMkLst>
            <pc:docMk/>
            <pc:sldMk cId="2567826522" sldId="257"/>
            <ac:spMk id="6" creationId="{DC51E66D-2442-4254-9FCA-3C4580203D17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7" creationId="{A78AEACA-9802-404D-9DDF-D244946E18B2}"/>
          </ac:spMkLst>
        </pc:spChg>
        <pc:spChg chg="mod">
          <ac:chgData name=" " userId="4ec9aa310fe2e8df" providerId="LiveId" clId="{6E0086AA-1893-417E-9D1D-C7F44E329F3B}" dt="2022-03-19T01:48:15.621" v="1002" actId="207"/>
          <ac:spMkLst>
            <pc:docMk/>
            <pc:sldMk cId="2567826522" sldId="257"/>
            <ac:spMk id="8" creationId="{7DE7003C-B847-4CD3-BC7D-BA77506536C3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9" creationId="{199F1AC4-9F49-4F23-9065-60914C5CF3D7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1" creationId="{AFCDEBF0-EEAE-42C0-8152-61B5DE8FA238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2" creationId="{100BC629-C2EC-402A-9391-6AADD2B94EBF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" creationId="{E36FC807-4082-4206-91B1-5678D1109B1E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5" creationId="{B879F158-5F90-4D2D-AC23-F2680A72488C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6" creationId="{E2A1C35C-8B3E-4745-9ABB-DEFC1CE2C12C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7" creationId="{51E8EA2B-0172-4BDB-A9D8-D08E61518DAA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8" creationId="{DD19DA3B-C073-4951-A1A4-2B8D7DAD418B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9" creationId="{D99DAFFB-7635-4435-964D-7DE8EF8F4BCF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20" creationId="{900C6311-64BE-499F-81BE-2C007574DFD0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21" creationId="{5140E4A9-6A9F-46BE-93E7-DA8930416914}"/>
          </ac:spMkLst>
        </pc:spChg>
        <pc:spChg chg="del mod">
          <ac:chgData name=" " userId="4ec9aa310fe2e8df" providerId="LiveId" clId="{6E0086AA-1893-417E-9D1D-C7F44E329F3B}" dt="2022-03-18T15:28:53.649" v="693" actId="478"/>
          <ac:spMkLst>
            <pc:docMk/>
            <pc:sldMk cId="2567826522" sldId="257"/>
            <ac:spMk id="22" creationId="{A02E9630-E220-4E3B-BD60-E21EFEB87223}"/>
          </ac:spMkLst>
        </pc:spChg>
        <pc:spChg chg="del mod">
          <ac:chgData name=" " userId="4ec9aa310fe2e8df" providerId="LiveId" clId="{6E0086AA-1893-417E-9D1D-C7F44E329F3B}" dt="2022-03-18T15:28:51.712" v="692" actId="478"/>
          <ac:spMkLst>
            <pc:docMk/>
            <pc:sldMk cId="2567826522" sldId="257"/>
            <ac:spMk id="24" creationId="{A36819AC-D845-46D4-AB0A-8B147167F4CB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25" creationId="{B65E96C5-E217-475F-B594-F28802659563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26" creationId="{ADAE2E3F-00E1-401F-881D-0CB144939C78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27" creationId="{3C998EBB-5F14-4BE7-AC25-1C9D93979CBF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28" creationId="{8B702E0C-90E1-40F8-9AD1-DF2FBD36A522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32" creationId="{127D17E3-824A-4F6A-AD59-DA6D44025FBD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33" creationId="{C44606A2-36BA-445E-B3CF-EC46C7A0184A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34" creationId="{97CA2EAD-41E9-4F70-8335-238410815E47}"/>
          </ac:spMkLst>
        </pc:spChg>
        <pc:spChg chg="mod">
          <ac:chgData name=" " userId="4ec9aa310fe2e8df" providerId="LiveId" clId="{6E0086AA-1893-417E-9D1D-C7F44E329F3B}" dt="2022-03-19T01:48:15.621" v="1002" actId="207"/>
          <ac:spMkLst>
            <pc:docMk/>
            <pc:sldMk cId="2567826522" sldId="257"/>
            <ac:spMk id="35" creationId="{8833DADC-AC8A-47E3-86D2-A95277127F51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36" creationId="{D09CF3A2-76E1-48E6-B9E6-3A195A0704B9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39" creationId="{4F518C45-BA7C-4D45-8B34-5928CB92985E}"/>
          </ac:spMkLst>
        </pc:spChg>
        <pc:spChg chg="mod">
          <ac:chgData name=" " userId="4ec9aa310fe2e8df" providerId="LiveId" clId="{6E0086AA-1893-417E-9D1D-C7F44E329F3B}" dt="2022-03-19T01:48:07.609" v="1001" actId="207"/>
          <ac:spMkLst>
            <pc:docMk/>
            <pc:sldMk cId="2567826522" sldId="257"/>
            <ac:spMk id="40" creationId="{821764D6-3726-484A-B43A-CB18CD103432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42" creationId="{5ABC2831-1C4B-4D5C-BAE2-FBE230ACFA12}"/>
          </ac:spMkLst>
        </pc:spChg>
        <pc:spChg chg="mod">
          <ac:chgData name=" " userId="4ec9aa310fe2e8df" providerId="LiveId" clId="{6E0086AA-1893-417E-9D1D-C7F44E329F3B}" dt="2022-03-19T01:54:37.721" v="1047" actId="1076"/>
          <ac:spMkLst>
            <pc:docMk/>
            <pc:sldMk cId="2567826522" sldId="257"/>
            <ac:spMk id="43" creationId="{9AB7563F-FD55-416A-A2C3-D43FBD0B49DC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44" creationId="{7151613C-D91C-44AE-9CF0-4876D771640D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45" creationId="{CC4CFC22-17CF-4A3C-8006-EEEBC09192A1}"/>
          </ac:spMkLst>
        </pc:spChg>
        <pc:spChg chg="mod">
          <ac:chgData name=" " userId="4ec9aa310fe2e8df" providerId="LiveId" clId="{6E0086AA-1893-417E-9D1D-C7F44E329F3B}" dt="2022-03-18T15:50:19.392" v="999" actId="14100"/>
          <ac:spMkLst>
            <pc:docMk/>
            <pc:sldMk cId="2567826522" sldId="257"/>
            <ac:spMk id="47" creationId="{B9376280-E177-4A08-BFA0-C050D332332D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48" creationId="{46F14FF5-ECDC-4EFB-9434-512E8FE4F86E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49" creationId="{BA2CB2A5-41C8-4E1F-AEA9-68C91D4DFB62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0" creationId="{7ED18DE8-1D54-456E-979F-6E1EF4605A59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1" creationId="{3B26483D-81DA-4FB4-A2DE-FE1BB30C0781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2" creationId="{931ECE12-B567-47CC-B9DB-D6FF008FE013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3" creationId="{0332A8D7-7D3F-4AF8-BADF-CC95A071F80A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4" creationId="{8354229A-68A5-44A7-8008-E13A4EF668D6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5" creationId="{5D6E8541-44F6-4056-B2E3-09079F3F53C4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6" creationId="{A9253801-F91B-49FE-8ECF-367506B4D435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7" creationId="{2A1CD19A-9F24-4504-963D-9F63810AC453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8" creationId="{23B04DE2-AD85-402D-8D9A-937E7BD76B2A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59" creationId="{657302C1-F049-4A48-BC1B-162235991175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60" creationId="{A478FA9D-DA2F-40A1-A312-D6733D4DCD4F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61" creationId="{7BAEEC27-E108-4AB0-B226-7388B4563471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63" creationId="{5CD9DE77-835D-4887-A06B-C05C022AFB29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64" creationId="{22A51FF6-710A-45E9-8EBA-DBF56FAB5626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65" creationId="{1346EB3B-4EAA-4A34-8479-A8E7CFAC10DA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66" creationId="{547FB968-A94F-4F37-ADA4-43D9BAFFABF0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68" creationId="{26FA9C48-A252-45D3-9BD5-646538C23AA1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70" creationId="{99912B16-3215-4C16-9DE8-8509B7BACD89}"/>
          </ac:spMkLst>
        </pc:spChg>
        <pc:spChg chg="mod">
          <ac:chgData name=" " userId="4ec9aa310fe2e8df" providerId="LiveId" clId="{6E0086AA-1893-417E-9D1D-C7F44E329F3B}" dt="2022-03-19T01:48:26.388" v="1004" actId="1076"/>
          <ac:spMkLst>
            <pc:docMk/>
            <pc:sldMk cId="2567826522" sldId="257"/>
            <ac:spMk id="71" creationId="{D3BC868A-7D40-47AC-928F-15FDA7738180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72" creationId="{5314A379-4D43-4E2F-BF2A-7603CB6862D6}"/>
          </ac:spMkLst>
        </pc:spChg>
        <pc:spChg chg="mod">
          <ac:chgData name=" " userId="4ec9aa310fe2e8df" providerId="LiveId" clId="{6E0086AA-1893-417E-9D1D-C7F44E329F3B}" dt="2022-03-19T01:51:26.389" v="1023" actId="1076"/>
          <ac:spMkLst>
            <pc:docMk/>
            <pc:sldMk cId="2567826522" sldId="257"/>
            <ac:spMk id="73" creationId="{FA2F7EAC-EDD3-4B80-8CB6-5B8BC105D9D4}"/>
          </ac:spMkLst>
        </pc:spChg>
        <pc:spChg chg="del">
          <ac:chgData name=" " userId="4ec9aa310fe2e8df" providerId="LiveId" clId="{6E0086AA-1893-417E-9D1D-C7F44E329F3B}" dt="2022-03-18T15:12:08.565" v="596" actId="478"/>
          <ac:spMkLst>
            <pc:docMk/>
            <pc:sldMk cId="2567826522" sldId="257"/>
            <ac:spMk id="75" creationId="{9A4B4AA8-BEF5-451D-949D-3592A7B508E6}"/>
          </ac:spMkLst>
        </pc:spChg>
        <pc:spChg chg="del">
          <ac:chgData name=" " userId="4ec9aa310fe2e8df" providerId="LiveId" clId="{6E0086AA-1893-417E-9D1D-C7F44E329F3B}" dt="2022-03-18T15:12:08.565" v="596" actId="478"/>
          <ac:spMkLst>
            <pc:docMk/>
            <pc:sldMk cId="2567826522" sldId="257"/>
            <ac:spMk id="76" creationId="{BC497E55-F177-4BA1-95F7-F61CFF6A1043}"/>
          </ac:spMkLst>
        </pc:spChg>
        <pc:spChg chg="del">
          <ac:chgData name=" " userId="4ec9aa310fe2e8df" providerId="LiveId" clId="{6E0086AA-1893-417E-9D1D-C7F44E329F3B}" dt="2022-03-18T15:12:08.565" v="596" actId="478"/>
          <ac:spMkLst>
            <pc:docMk/>
            <pc:sldMk cId="2567826522" sldId="257"/>
            <ac:spMk id="78" creationId="{44A62179-BA31-451D-844F-7F2F7BCE55FC}"/>
          </ac:spMkLst>
        </pc:spChg>
        <pc:spChg chg="del">
          <ac:chgData name=" " userId="4ec9aa310fe2e8df" providerId="LiveId" clId="{6E0086AA-1893-417E-9D1D-C7F44E329F3B}" dt="2022-03-18T15:12:08.565" v="596" actId="478"/>
          <ac:spMkLst>
            <pc:docMk/>
            <pc:sldMk cId="2567826522" sldId="257"/>
            <ac:spMk id="79" creationId="{F1D21A3C-2870-466F-A42A-DA8DE2A528EF}"/>
          </ac:spMkLst>
        </pc:spChg>
        <pc:spChg chg="del">
          <ac:chgData name=" " userId="4ec9aa310fe2e8df" providerId="LiveId" clId="{6E0086AA-1893-417E-9D1D-C7F44E329F3B}" dt="2022-03-18T15:12:08.565" v="596" actId="478"/>
          <ac:spMkLst>
            <pc:docMk/>
            <pc:sldMk cId="2567826522" sldId="257"/>
            <ac:spMk id="80" creationId="{9D1612D7-337E-4223-AE5B-69AFD23FBD87}"/>
          </ac:spMkLst>
        </pc:spChg>
        <pc:spChg chg="del">
          <ac:chgData name=" " userId="4ec9aa310fe2e8df" providerId="LiveId" clId="{6E0086AA-1893-417E-9D1D-C7F44E329F3B}" dt="2022-03-18T15:12:08.565" v="596" actId="478"/>
          <ac:spMkLst>
            <pc:docMk/>
            <pc:sldMk cId="2567826522" sldId="257"/>
            <ac:spMk id="81" creationId="{066667B4-D21B-4F79-9E65-619033F202FA}"/>
          </ac:spMkLst>
        </pc:spChg>
        <pc:spChg chg="del">
          <ac:chgData name=" " userId="4ec9aa310fe2e8df" providerId="LiveId" clId="{6E0086AA-1893-417E-9D1D-C7F44E329F3B}" dt="2022-03-18T15:12:08.565" v="596" actId="478"/>
          <ac:spMkLst>
            <pc:docMk/>
            <pc:sldMk cId="2567826522" sldId="257"/>
            <ac:spMk id="82" creationId="{8CCCB2EC-9913-411E-BD24-FF90A8BC25DE}"/>
          </ac:spMkLst>
        </pc:spChg>
        <pc:spChg chg="del">
          <ac:chgData name=" " userId="4ec9aa310fe2e8df" providerId="LiveId" clId="{6E0086AA-1893-417E-9D1D-C7F44E329F3B}" dt="2022-03-18T15:12:08.565" v="596" actId="478"/>
          <ac:spMkLst>
            <pc:docMk/>
            <pc:sldMk cId="2567826522" sldId="257"/>
            <ac:spMk id="83" creationId="{7DEE658F-B438-49EA-9872-144513942EAE}"/>
          </ac:spMkLst>
        </pc:spChg>
        <pc:spChg chg="del">
          <ac:chgData name=" " userId="4ec9aa310fe2e8df" providerId="LiveId" clId="{6E0086AA-1893-417E-9D1D-C7F44E329F3B}" dt="2022-03-18T15:12:08.565" v="596" actId="478"/>
          <ac:spMkLst>
            <pc:docMk/>
            <pc:sldMk cId="2567826522" sldId="257"/>
            <ac:spMk id="85" creationId="{9B1602DF-2371-43D1-8199-54E0922A6AE4}"/>
          </ac:spMkLst>
        </pc:spChg>
        <pc:spChg chg="del mod">
          <ac:chgData name=" " userId="4ec9aa310fe2e8df" providerId="LiveId" clId="{6E0086AA-1893-417E-9D1D-C7F44E329F3B}" dt="2022-03-18T15:29:28.411" v="699" actId="478"/>
          <ac:spMkLst>
            <pc:docMk/>
            <pc:sldMk cId="2567826522" sldId="257"/>
            <ac:spMk id="86" creationId="{F994FD4E-E35C-4963-B30B-DCD7FB588229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87" creationId="{40D08730-401E-4428-8924-83A32B75DCFF}"/>
          </ac:spMkLst>
        </pc:spChg>
        <pc:spChg chg="del mod">
          <ac:chgData name=" " userId="4ec9aa310fe2e8df" providerId="LiveId" clId="{6E0086AA-1893-417E-9D1D-C7F44E329F3B}" dt="2022-03-18T15:29:18.307" v="696" actId="478"/>
          <ac:spMkLst>
            <pc:docMk/>
            <pc:sldMk cId="2567826522" sldId="257"/>
            <ac:spMk id="88" creationId="{F921E52F-EF41-4605-B602-B81AFE7D1787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89" creationId="{2B7F4769-BE1B-444A-AD32-6BD789DD845D}"/>
          </ac:spMkLst>
        </pc:spChg>
        <pc:spChg chg="del mod">
          <ac:chgData name=" " userId="4ec9aa310fe2e8df" providerId="LiveId" clId="{6E0086AA-1893-417E-9D1D-C7F44E329F3B}" dt="2022-03-18T15:29:18.307" v="696" actId="478"/>
          <ac:spMkLst>
            <pc:docMk/>
            <pc:sldMk cId="2567826522" sldId="257"/>
            <ac:spMk id="90" creationId="{C6EA37AD-ADA9-469D-8D6D-08484870F6AE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91" creationId="{327DF3BD-975A-41BB-9EB9-5747468A1EC4}"/>
          </ac:spMkLst>
        </pc:spChg>
        <pc:spChg chg="del mod">
          <ac:chgData name=" " userId="4ec9aa310fe2e8df" providerId="LiveId" clId="{6E0086AA-1893-417E-9D1D-C7F44E329F3B}" dt="2022-03-18T15:29:18.307" v="696" actId="478"/>
          <ac:spMkLst>
            <pc:docMk/>
            <pc:sldMk cId="2567826522" sldId="257"/>
            <ac:spMk id="92" creationId="{E625A98B-0A9E-4AA1-A5DF-C8522E965FB6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93" creationId="{333C389F-37D3-48F6-A15B-F60BC4D6F5C4}"/>
          </ac:spMkLst>
        </pc:spChg>
        <pc:spChg chg="del mod">
          <ac:chgData name=" " userId="4ec9aa310fe2e8df" providerId="LiveId" clId="{6E0086AA-1893-417E-9D1D-C7F44E329F3B}" dt="2022-03-18T15:29:21.104" v="697" actId="478"/>
          <ac:spMkLst>
            <pc:docMk/>
            <pc:sldMk cId="2567826522" sldId="257"/>
            <ac:spMk id="94" creationId="{12B2BFF8-5979-41EE-BD37-0BDE9848DB94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95" creationId="{FC19C1BD-6484-438B-9274-8C5DBCDFC6E7}"/>
          </ac:spMkLst>
        </pc:spChg>
        <pc:spChg chg="del mod">
          <ac:chgData name=" " userId="4ec9aa310fe2e8df" providerId="LiveId" clId="{6E0086AA-1893-417E-9D1D-C7F44E329F3B}" dt="2022-03-18T15:29:22.468" v="698" actId="478"/>
          <ac:spMkLst>
            <pc:docMk/>
            <pc:sldMk cId="2567826522" sldId="257"/>
            <ac:spMk id="96" creationId="{2772EA98-6C9B-4F12-8E61-08370355C0AB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97" creationId="{D9AB5330-5726-4AE9-BEE9-2BF245082A9D}"/>
          </ac:spMkLst>
        </pc:spChg>
        <pc:spChg chg="del mod">
          <ac:chgData name=" " userId="4ec9aa310fe2e8df" providerId="LiveId" clId="{6E0086AA-1893-417E-9D1D-C7F44E329F3B}" dt="2022-03-18T15:29:28.411" v="699" actId="478"/>
          <ac:spMkLst>
            <pc:docMk/>
            <pc:sldMk cId="2567826522" sldId="257"/>
            <ac:spMk id="98" creationId="{12B5186D-0A74-4B8B-B9A1-C953A67A7461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99" creationId="{BA5D646D-56F8-46BD-830B-ABF171490B8C}"/>
          </ac:spMkLst>
        </pc:spChg>
        <pc:spChg chg="del mod">
          <ac:chgData name=" " userId="4ec9aa310fe2e8df" providerId="LiveId" clId="{6E0086AA-1893-417E-9D1D-C7F44E329F3B}" dt="2022-03-18T15:29:28.411" v="699" actId="478"/>
          <ac:spMkLst>
            <pc:docMk/>
            <pc:sldMk cId="2567826522" sldId="257"/>
            <ac:spMk id="100" creationId="{523BB668-A61E-4AED-BB65-54FE8C070325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01" creationId="{07B82D5C-60B0-4650-9686-EA854953D2F6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02" creationId="{290ABD58-8834-4E0A-9932-9518087FE451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03" creationId="{B8105F70-8B22-4CD8-AEDC-29EBF3732B0B}"/>
          </ac:spMkLst>
        </pc:spChg>
        <pc:spChg chg="del mod">
          <ac:chgData name=" " userId="4ec9aa310fe2e8df" providerId="LiveId" clId="{6E0086AA-1893-417E-9D1D-C7F44E329F3B}" dt="2022-03-18T15:25:27.080" v="664" actId="478"/>
          <ac:spMkLst>
            <pc:docMk/>
            <pc:sldMk cId="2567826522" sldId="257"/>
            <ac:spMk id="104" creationId="{67AAF1E1-F948-401A-AFDE-B91D7D122010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05" creationId="{75F21F78-E3F0-4D82-BDE5-40DF626CD143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06" creationId="{C1A73E1D-8F2A-4957-B6D1-50BBA0503EC9}"/>
          </ac:spMkLst>
        </pc:spChg>
        <pc:spChg chg="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07" creationId="{460B5B93-CEDE-4B89-8F52-9872B9B43E6C}"/>
          </ac:spMkLst>
        </pc:spChg>
        <pc:spChg chg="mod">
          <ac:chgData name=" " userId="4ec9aa310fe2e8df" providerId="LiveId" clId="{6E0086AA-1893-417E-9D1D-C7F44E329F3B}" dt="2022-03-19T01:50:25.939" v="1016" actId="207"/>
          <ac:spMkLst>
            <pc:docMk/>
            <pc:sldMk cId="2567826522" sldId="257"/>
            <ac:spMk id="108" creationId="{CCBA5EF1-43F0-4874-9338-4AD4E5E7EDC1}"/>
          </ac:spMkLst>
        </pc:spChg>
        <pc:spChg chg="mod">
          <ac:chgData name=" " userId="4ec9aa310fe2e8df" providerId="LiveId" clId="{6E0086AA-1893-417E-9D1D-C7F44E329F3B}" dt="2022-03-19T01:50:11.869" v="1015" actId="207"/>
          <ac:spMkLst>
            <pc:docMk/>
            <pc:sldMk cId="2567826522" sldId="257"/>
            <ac:spMk id="110" creationId="{52AB527F-8982-40A8-AF9D-342AB3BF48C8}"/>
          </ac:spMkLst>
        </pc:spChg>
        <pc:spChg chg="mod">
          <ac:chgData name=" " userId="4ec9aa310fe2e8df" providerId="LiveId" clId="{6E0086AA-1893-417E-9D1D-C7F44E329F3B}" dt="2022-03-19T01:49:57.979" v="1013" actId="207"/>
          <ac:spMkLst>
            <pc:docMk/>
            <pc:sldMk cId="2567826522" sldId="257"/>
            <ac:spMk id="111" creationId="{3A75DEAC-89F8-4815-9B52-5BD90D83ABF7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12" creationId="{693C1C8A-0646-42D8-8D60-7B20D124D578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13" creationId="{ED7E8E14-A115-4434-AB37-76492C910F23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14" creationId="{D3D513C7-5916-4F17-AAF6-D7D3DF062158}"/>
          </ac:spMkLst>
        </pc:spChg>
        <pc:spChg chg="add mod">
          <ac:chgData name=" " userId="4ec9aa310fe2e8df" providerId="LiveId" clId="{6E0086AA-1893-417E-9D1D-C7F44E329F3B}" dt="2022-03-19T01:49:35.248" v="1012" actId="207"/>
          <ac:spMkLst>
            <pc:docMk/>
            <pc:sldMk cId="2567826522" sldId="257"/>
            <ac:spMk id="115" creationId="{D7FEF3E9-F6B4-4AD0-98A7-A8A214757F44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16" creationId="{4A9A579C-77D8-4571-9DAE-1E63ABA22B67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17" creationId="{A55051EA-B804-4207-9D13-EC1DD9351AF7}"/>
          </ac:spMkLst>
        </pc:spChg>
        <pc:spChg chg="add del mod">
          <ac:chgData name=" " userId="4ec9aa310fe2e8df" providerId="LiveId" clId="{6E0086AA-1893-417E-9D1D-C7F44E329F3B}" dt="2022-03-18T13:32:44.189" v="70" actId="478"/>
          <ac:spMkLst>
            <pc:docMk/>
            <pc:sldMk cId="2567826522" sldId="257"/>
            <ac:spMk id="118" creationId="{C6219205-3B80-4965-9043-C04046055D1B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19" creationId="{111AF623-6A2E-4868-BB20-64C8EBA865CA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20" creationId="{C64202DF-9A18-4F99-B4DD-85B3A2D43B7E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21" creationId="{014F51AA-C2BB-4D77-B47C-038422B76368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22" creationId="{663648DD-65BD-4635-9445-31CF31DC4448}"/>
          </ac:spMkLst>
        </pc:spChg>
        <pc:spChg chg="add del mod">
          <ac:chgData name=" " userId="4ec9aa310fe2e8df" providerId="LiveId" clId="{6E0086AA-1893-417E-9D1D-C7F44E329F3B}" dt="2022-03-18T13:36:30.788" v="102" actId="478"/>
          <ac:spMkLst>
            <pc:docMk/>
            <pc:sldMk cId="2567826522" sldId="257"/>
            <ac:spMk id="123" creationId="{0CCB6DAD-30C6-4753-A2B0-A18698C0DDB6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24" creationId="{88AA91A9-9855-4E50-871B-35A28582CAD9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25" creationId="{CC258D8E-37AD-410F-B93B-DF1A81355683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26" creationId="{9E1F4130-B66C-43FD-B880-09B3DD537122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27" creationId="{701691FC-E4F1-4F60-907C-9BD8BB6F54F4}"/>
          </ac:spMkLst>
        </pc:spChg>
        <pc:spChg chg="add del mod">
          <ac:chgData name=" " userId="4ec9aa310fe2e8df" providerId="LiveId" clId="{6E0086AA-1893-417E-9D1D-C7F44E329F3B}" dt="2022-03-18T13:40:18.039" v="144" actId="478"/>
          <ac:spMkLst>
            <pc:docMk/>
            <pc:sldMk cId="2567826522" sldId="257"/>
            <ac:spMk id="128" creationId="{336CAF99-8D2B-4359-B583-34B59DB5C03F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29" creationId="{44A79625-0C9A-4632-AD10-D3EB71CE6203}"/>
          </ac:spMkLst>
        </pc:spChg>
        <pc:spChg chg="add del mod">
          <ac:chgData name=" " userId="4ec9aa310fe2e8df" providerId="LiveId" clId="{6E0086AA-1893-417E-9D1D-C7F44E329F3B}" dt="2022-03-18T13:41:34.913" v="157" actId="478"/>
          <ac:spMkLst>
            <pc:docMk/>
            <pc:sldMk cId="2567826522" sldId="257"/>
            <ac:spMk id="130" creationId="{8F3FB97E-D67A-4C0F-8847-DD8426A48384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31" creationId="{953D7D94-2D34-4D23-B13E-95FE92E6964C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32" creationId="{9708F62A-F980-4CEA-B3D7-5276D4AA4BA8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33" creationId="{5C73B71E-8767-44A2-9A8D-FEA4FDD87F7C}"/>
          </ac:spMkLst>
        </pc:spChg>
        <pc:spChg chg="add del mod">
          <ac:chgData name=" " userId="4ec9aa310fe2e8df" providerId="LiveId" clId="{6E0086AA-1893-417E-9D1D-C7F44E329F3B}" dt="2022-03-18T13:55:10.307" v="279" actId="478"/>
          <ac:spMkLst>
            <pc:docMk/>
            <pc:sldMk cId="2567826522" sldId="257"/>
            <ac:spMk id="134" creationId="{AD39886A-0761-4C9F-88F8-7951710E816A}"/>
          </ac:spMkLst>
        </pc:spChg>
        <pc:spChg chg="mod">
          <ac:chgData name=" " userId="4ec9aa310fe2e8df" providerId="LiveId" clId="{6E0086AA-1893-417E-9D1D-C7F44E329F3B}" dt="2022-03-19T01:52:13.327" v="1028"/>
          <ac:spMkLst>
            <pc:docMk/>
            <pc:sldMk cId="2567826522" sldId="257"/>
            <ac:spMk id="135" creationId="{3F1E503E-A5FE-485E-92C9-285E7E449E97}"/>
          </ac:spMkLst>
        </pc:spChg>
        <pc:spChg chg="add del mod">
          <ac:chgData name=" " userId="4ec9aa310fe2e8df" providerId="LiveId" clId="{6E0086AA-1893-417E-9D1D-C7F44E329F3B}" dt="2022-03-18T15:12:42.109" v="600" actId="478"/>
          <ac:spMkLst>
            <pc:docMk/>
            <pc:sldMk cId="2567826522" sldId="257"/>
            <ac:spMk id="135" creationId="{50F8ACAA-7C21-4E33-BEDF-3B9232B0E45B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36" creationId="{DE112F0C-ED7F-47E0-B3B7-86EDB2201CDA}"/>
          </ac:spMkLst>
        </pc:spChg>
        <pc:spChg chg="add del mod">
          <ac:chgData name=" " userId="4ec9aa310fe2e8df" providerId="LiveId" clId="{6E0086AA-1893-417E-9D1D-C7F44E329F3B}" dt="2022-03-18T15:27:43.995" v="677" actId="478"/>
          <ac:spMkLst>
            <pc:docMk/>
            <pc:sldMk cId="2567826522" sldId="257"/>
            <ac:spMk id="137" creationId="{370B52A8-B553-4284-9797-608DA0A055D3}"/>
          </ac:spMkLst>
        </pc:spChg>
        <pc:spChg chg="mod">
          <ac:chgData name=" " userId="4ec9aa310fe2e8df" providerId="LiveId" clId="{6E0086AA-1893-417E-9D1D-C7F44E329F3B}" dt="2022-03-19T01:53:17.554" v="1036" actId="1076"/>
          <ac:spMkLst>
            <pc:docMk/>
            <pc:sldMk cId="2567826522" sldId="257"/>
            <ac:spMk id="137" creationId="{4A8D6EA0-C347-43F2-8110-559F83FCDF26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38" creationId="{189BCCE9-95F7-4B47-97BA-BD15C012E9B9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39" creationId="{F517637B-7847-4BFA-A333-FA81F785AA25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0" creationId="{326B92F8-ED64-40CD-9F73-1CC6DA09D39C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1" creationId="{92CFE114-D63F-4A1B-9371-AF3210795005}"/>
          </ac:spMkLst>
        </pc:spChg>
        <pc:spChg chg="add del mod">
          <ac:chgData name=" " userId="4ec9aa310fe2e8df" providerId="LiveId" clId="{6E0086AA-1893-417E-9D1D-C7F44E329F3B}" dt="2022-03-18T13:54:01.928" v="264" actId="478"/>
          <ac:spMkLst>
            <pc:docMk/>
            <pc:sldMk cId="2567826522" sldId="257"/>
            <ac:spMk id="142" creationId="{1EABAC88-793A-41D2-B82A-3678134FFB23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3" creationId="{3B34A723-41DD-4971-ADB2-84B414483046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4" creationId="{5340031E-8082-4FFD-9B97-47D11D2D34BC}"/>
          </ac:spMkLst>
        </pc:spChg>
        <pc:spChg chg="add mod or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5" creationId="{24B01FD0-67E7-4373-8601-B6BF2F967734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6" creationId="{8E4D09A9-43DB-4204-A8E8-EC9EC881C3E2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7" creationId="{1260E4FF-EE9B-46AF-99DF-FC24A9B25DC3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8" creationId="{86C0B377-4B98-4BB3-AE40-69487E3EF77F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49" creationId="{ED19A8F1-652E-473A-9FD9-E591633C23D2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50" creationId="{8A4AFD22-6447-4CD0-A9B9-354471220F84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51" creationId="{5F3C5002-80CF-4D37-8D82-29EB19AE01F6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52" creationId="{B803296B-9DA5-485F-97E4-A67DEFBE7160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53" creationId="{EC49645C-5EDA-43D1-9258-E50AA905AF2E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54" creationId="{9DCD396F-4F1E-4AEA-BBB3-0283746BEEFE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55" creationId="{1853789B-898C-449D-B6E0-C11952D664B3}"/>
          </ac:spMkLst>
        </pc:spChg>
        <pc:spChg chg="add mod">
          <ac:chgData name=" " userId="4ec9aa310fe2e8df" providerId="LiveId" clId="{6E0086AA-1893-417E-9D1D-C7F44E329F3B}" dt="2022-03-19T01:54:03.768" v="1042" actId="14100"/>
          <ac:spMkLst>
            <pc:docMk/>
            <pc:sldMk cId="2567826522" sldId="257"/>
            <ac:spMk id="156" creationId="{72C03846-2093-4C15-BD37-17D6503626DE}"/>
          </ac:spMkLst>
        </pc:spChg>
        <pc:spChg chg="add del mod">
          <ac:chgData name=" " userId="4ec9aa310fe2e8df" providerId="LiveId" clId="{6E0086AA-1893-417E-9D1D-C7F44E329F3B}" dt="2022-03-18T15:28:49.009" v="691" actId="478"/>
          <ac:spMkLst>
            <pc:docMk/>
            <pc:sldMk cId="2567826522" sldId="257"/>
            <ac:spMk id="157" creationId="{9D80AE7E-A3F0-4424-BDB1-F4BAEC1DB2A7}"/>
          </ac:spMkLst>
        </pc:spChg>
        <pc:spChg chg="mod">
          <ac:chgData name=" " userId="4ec9aa310fe2e8df" providerId="LiveId" clId="{6E0086AA-1893-417E-9D1D-C7F44E329F3B}" dt="2022-03-19T01:53:41.642" v="1039"/>
          <ac:spMkLst>
            <pc:docMk/>
            <pc:sldMk cId="2567826522" sldId="257"/>
            <ac:spMk id="157" creationId="{C7DD8044-467C-456C-AC9F-30F04954D17C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58" creationId="{E70B85C9-D03F-4CF5-A6D8-84D573676EDE}"/>
          </ac:spMkLst>
        </pc:spChg>
        <pc:spChg chg="mod">
          <ac:chgData name=" " userId="4ec9aa310fe2e8df" providerId="LiveId" clId="{6E0086AA-1893-417E-9D1D-C7F44E329F3B}" dt="2022-03-19T01:53:41.642" v="1039"/>
          <ac:spMkLst>
            <pc:docMk/>
            <pc:sldMk cId="2567826522" sldId="257"/>
            <ac:spMk id="159" creationId="{9241974F-F2D5-45F2-B099-00B35E2D6FFD}"/>
          </ac:spMkLst>
        </pc:spChg>
        <pc:spChg chg="add del mod">
          <ac:chgData name=" " userId="4ec9aa310fe2e8df" providerId="LiveId" clId="{6E0086AA-1893-417E-9D1D-C7F44E329F3B}" dt="2022-03-18T15:28:46.635" v="690" actId="478"/>
          <ac:spMkLst>
            <pc:docMk/>
            <pc:sldMk cId="2567826522" sldId="257"/>
            <ac:spMk id="159" creationId="{B4B8149B-948D-4CDA-A04F-CA10913CA7EE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60" creationId="{B1898324-0B59-429F-9894-3FA4F590D8C9}"/>
          </ac:spMkLst>
        </pc:spChg>
        <pc:spChg chg="add del mod">
          <ac:chgData name=" " userId="4ec9aa310fe2e8df" providerId="LiveId" clId="{6E0086AA-1893-417E-9D1D-C7F44E329F3B}" dt="2022-03-18T15:28:12.233" v="685" actId="478"/>
          <ac:spMkLst>
            <pc:docMk/>
            <pc:sldMk cId="2567826522" sldId="257"/>
            <ac:spMk id="161" creationId="{531D05AF-0619-40F0-A389-9FE01A07F180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62" creationId="{785F9905-6FDB-4929-B632-35500DBFD5CC}"/>
          </ac:spMkLst>
        </pc:spChg>
        <pc:spChg chg="add mod">
          <ac:chgData name=" " userId="4ec9aa310fe2e8df" providerId="LiveId" clId="{6E0086AA-1893-417E-9D1D-C7F44E329F3B}" dt="2022-03-19T01:54:11.550" v="1043" actId="14100"/>
          <ac:spMkLst>
            <pc:docMk/>
            <pc:sldMk cId="2567826522" sldId="257"/>
            <ac:spMk id="163" creationId="{2FD8000D-43F8-4C24-B0EA-4D7B678EAAAC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64" creationId="{A955F37B-72C1-4EF3-998D-445C74ACD599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65" creationId="{DFCDED27-EC65-4FDA-B5C8-E4CC1A536B40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66" creationId="{8C5A818B-8DE2-424B-8513-FC96CE176E64}"/>
          </ac:spMkLst>
        </pc:spChg>
        <pc:spChg chg="add del mod">
          <ac:chgData name=" " userId="4ec9aa310fe2e8df" providerId="LiveId" clId="{6E0086AA-1893-417E-9D1D-C7F44E329F3B}" dt="2022-03-18T15:12:34.052" v="599" actId="478"/>
          <ac:spMkLst>
            <pc:docMk/>
            <pc:sldMk cId="2567826522" sldId="257"/>
            <ac:spMk id="167" creationId="{192DAC24-2CDD-48F9-8E02-EABA2C560896}"/>
          </ac:spMkLst>
        </pc:spChg>
        <pc:spChg chg="mod">
          <ac:chgData name=" " userId="4ec9aa310fe2e8df" providerId="LiveId" clId="{6E0086AA-1893-417E-9D1D-C7F44E329F3B}" dt="2022-03-19T01:54:18.332" v="1044"/>
          <ac:spMkLst>
            <pc:docMk/>
            <pc:sldMk cId="2567826522" sldId="257"/>
            <ac:spMk id="167" creationId="{53EB2B22-FA75-4267-A7BD-C5BD4BEF8DDB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68" creationId="{6FBAF028-5C26-48F1-A8FC-DF9BCCB7E40D}"/>
          </ac:spMkLst>
        </pc:spChg>
        <pc:spChg chg="mod">
          <ac:chgData name=" " userId="4ec9aa310fe2e8df" providerId="LiveId" clId="{6E0086AA-1893-417E-9D1D-C7F44E329F3B}" dt="2022-03-19T01:54:18.332" v="1044"/>
          <ac:spMkLst>
            <pc:docMk/>
            <pc:sldMk cId="2567826522" sldId="257"/>
            <ac:spMk id="169" creationId="{A0D007A2-5BA5-43CF-8EB0-E020D5B748E1}"/>
          </ac:spMkLst>
        </pc:spChg>
        <pc:spChg chg="add del mod">
          <ac:chgData name=" " userId="4ec9aa310fe2e8df" providerId="LiveId" clId="{6E0086AA-1893-417E-9D1D-C7F44E329F3B}" dt="2022-03-18T15:29:32.026" v="700" actId="478"/>
          <ac:spMkLst>
            <pc:docMk/>
            <pc:sldMk cId="2567826522" sldId="257"/>
            <ac:spMk id="169" creationId="{FE21B282-579E-4707-8763-EB20B45CA947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70" creationId="{8BCD5E60-10BB-4970-857E-A843974E92E2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71" creationId="{03B0ECA5-E1B5-491B-8FE7-FAF448EA1837}"/>
          </ac:spMkLst>
        </pc:spChg>
        <pc:spChg chg="add del mod">
          <ac:chgData name=" " userId="4ec9aa310fe2e8df" providerId="LiveId" clId="{6E0086AA-1893-417E-9D1D-C7F44E329F3B}" dt="2022-03-18T15:29:38.006" v="702" actId="478"/>
          <ac:spMkLst>
            <pc:docMk/>
            <pc:sldMk cId="2567826522" sldId="257"/>
            <ac:spMk id="172" creationId="{BB8965AF-298C-44DD-839C-854EAA74213B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73" creationId="{71CAB432-C117-41E9-BD1F-757F26A29A74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74" creationId="{B636D57F-942E-48CB-9CA9-CADDAF736CC1}"/>
          </ac:spMkLst>
        </pc:spChg>
        <pc:spChg chg="mod">
          <ac:chgData name=" " userId="4ec9aa310fe2e8df" providerId="LiveId" clId="{6E0086AA-1893-417E-9D1D-C7F44E329F3B}" dt="2022-03-19T01:54:40.622" v="1048"/>
          <ac:spMkLst>
            <pc:docMk/>
            <pc:sldMk cId="2567826522" sldId="257"/>
            <ac:spMk id="175" creationId="{3583F3BC-B99D-4E88-AC08-B8B10192EABA}"/>
          </ac:spMkLst>
        </pc:spChg>
        <pc:spChg chg="add del mod">
          <ac:chgData name=" " userId="4ec9aa310fe2e8df" providerId="LiveId" clId="{6E0086AA-1893-417E-9D1D-C7F44E329F3B}" dt="2022-03-18T15:29:33.935" v="701" actId="478"/>
          <ac:spMkLst>
            <pc:docMk/>
            <pc:sldMk cId="2567826522" sldId="257"/>
            <ac:spMk id="175" creationId="{A6872185-DE6F-49AA-A5C3-3AFD2FFA6276}"/>
          </ac:spMkLst>
        </pc:spChg>
        <pc:spChg chg="add mod or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76" creationId="{8DCC410B-A784-46E0-AC89-6481CDF6685A}"/>
          </ac:spMkLst>
        </pc:spChg>
        <pc:spChg chg="add del mod">
          <ac:chgData name=" " userId="4ec9aa310fe2e8df" providerId="LiveId" clId="{6E0086AA-1893-417E-9D1D-C7F44E329F3B}" dt="2022-03-18T15:19:09.169" v="620" actId="478"/>
          <ac:spMkLst>
            <pc:docMk/>
            <pc:sldMk cId="2567826522" sldId="257"/>
            <ac:spMk id="177" creationId="{2A8CA24D-524E-4A49-B5A6-6B762774EE59}"/>
          </ac:spMkLst>
        </pc:spChg>
        <pc:spChg chg="mod">
          <ac:chgData name=" " userId="4ec9aa310fe2e8df" providerId="LiveId" clId="{6E0086AA-1893-417E-9D1D-C7F44E329F3B}" dt="2022-03-19T01:54:40.622" v="1048"/>
          <ac:spMkLst>
            <pc:docMk/>
            <pc:sldMk cId="2567826522" sldId="257"/>
            <ac:spMk id="177" creationId="{6C776CAE-D6AE-4177-A473-554696E3817E}"/>
          </ac:spMkLst>
        </pc:spChg>
        <pc:spChg chg="add mod or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78" creationId="{7F21CA9A-4BA9-4218-A237-D5D1F32ECC3F}"/>
          </ac:spMkLst>
        </pc:spChg>
        <pc:spChg chg="add mod or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79" creationId="{71B82767-C5D1-476B-9223-ADEB8FCD636B}"/>
          </ac:spMkLst>
        </pc:spChg>
        <pc:spChg chg="add del mod ord">
          <ac:chgData name=" " userId="4ec9aa310fe2e8df" providerId="LiveId" clId="{6E0086AA-1893-417E-9D1D-C7F44E329F3B}" dt="2022-03-18T15:27:38.382" v="676" actId="478"/>
          <ac:spMkLst>
            <pc:docMk/>
            <pc:sldMk cId="2567826522" sldId="257"/>
            <ac:spMk id="180" creationId="{C1522682-869D-4DCC-92F9-2A8AA7EB8EFA}"/>
          </ac:spMkLst>
        </pc:spChg>
        <pc:spChg chg="add del mod">
          <ac:chgData name=" " userId="4ec9aa310fe2e8df" providerId="LiveId" clId="{6E0086AA-1893-417E-9D1D-C7F44E329F3B}" dt="2022-03-18T15:32:52.139" v="811" actId="478"/>
          <ac:spMkLst>
            <pc:docMk/>
            <pc:sldMk cId="2567826522" sldId="257"/>
            <ac:spMk id="181" creationId="{70B309E6-3847-4093-A301-354B97312649}"/>
          </ac:spMkLst>
        </pc:spChg>
        <pc:spChg chg="add mod">
          <ac:chgData name=" " userId="4ec9aa310fe2e8df" providerId="LiveId" clId="{6E0086AA-1893-417E-9D1D-C7F44E329F3B}" dt="2022-03-18T15:50:04.397" v="997" actId="113"/>
          <ac:spMkLst>
            <pc:docMk/>
            <pc:sldMk cId="2567826522" sldId="257"/>
            <ac:spMk id="182" creationId="{32CE1D5B-8B35-475E-B7E2-92F813291700}"/>
          </ac:spMkLst>
        </pc:spChg>
        <pc:spChg chg="add mod">
          <ac:chgData name=" " userId="4ec9aa310fe2e8df" providerId="LiveId" clId="{6E0086AA-1893-417E-9D1D-C7F44E329F3B}" dt="2022-03-18T15:50:25.428" v="1000" actId="1076"/>
          <ac:spMkLst>
            <pc:docMk/>
            <pc:sldMk cId="2567826522" sldId="257"/>
            <ac:spMk id="183" creationId="{75DD70A5-C3EB-4F13-867B-F2B73DDA893F}"/>
          </ac:spMkLst>
        </pc:spChg>
        <pc:spChg chg="add mod">
          <ac:chgData name=" " userId="4ec9aa310fe2e8df" providerId="LiveId" clId="{6E0086AA-1893-417E-9D1D-C7F44E329F3B}" dt="2022-03-19T01:52:09.066" v="1026" actId="164"/>
          <ac:spMkLst>
            <pc:docMk/>
            <pc:sldMk cId="2567826522" sldId="257"/>
            <ac:spMk id="184" creationId="{83D98B58-CDF1-442A-888B-E502F25426CF}"/>
          </ac:spMkLst>
        </pc:spChg>
        <pc:spChg chg="add del mod">
          <ac:chgData name=" " userId="4ec9aa310fe2e8df" providerId="LiveId" clId="{6E0086AA-1893-417E-9D1D-C7F44E329F3B}" dt="2022-03-19T01:52:12.911" v="1027" actId="478"/>
          <ac:spMkLst>
            <pc:docMk/>
            <pc:sldMk cId="2567826522" sldId="257"/>
            <ac:spMk id="185" creationId="{52F78247-A3D5-47CF-8E29-C28E33EFA13D}"/>
          </ac:spMkLst>
        </pc:spChg>
        <pc:spChg chg="add del mod">
          <ac:chgData name=" " userId="4ec9aa310fe2e8df" providerId="LiveId" clId="{6E0086AA-1893-417E-9D1D-C7F44E329F3B}" dt="2022-03-19T01:53:40.004" v="1038" actId="478"/>
          <ac:spMkLst>
            <pc:docMk/>
            <pc:sldMk cId="2567826522" sldId="257"/>
            <ac:spMk id="186" creationId="{7C877017-B4CB-4AC0-A2A6-6F2202D91E3B}"/>
          </ac:spMkLst>
        </pc:spChg>
        <pc:spChg chg="add mod">
          <ac:chgData name=" " userId="4ec9aa310fe2e8df" providerId="LiveId" clId="{6E0086AA-1893-417E-9D1D-C7F44E329F3B}" dt="2022-03-19T01:53:31.272" v="1037" actId="1076"/>
          <ac:spMkLst>
            <pc:docMk/>
            <pc:sldMk cId="2567826522" sldId="257"/>
            <ac:spMk id="187" creationId="{FC7F2274-D1CE-4BE8-AD72-DBFDFD9E91C0}"/>
          </ac:spMkLst>
        </pc:spChg>
        <pc:grpChg chg="add mod">
          <ac:chgData name=" " userId="4ec9aa310fe2e8df" providerId="LiveId" clId="{6E0086AA-1893-417E-9D1D-C7F44E329F3B}" dt="2022-03-19T01:52:09.066" v="1026" actId="164"/>
          <ac:grpSpMkLst>
            <pc:docMk/>
            <pc:sldMk cId="2567826522" sldId="257"/>
            <ac:grpSpMk id="2" creationId="{BD7F3767-D864-4BE3-B7F4-B96A387748B2}"/>
          </ac:grpSpMkLst>
        </pc:grpChg>
        <pc:grpChg chg="add mod">
          <ac:chgData name=" " userId="4ec9aa310fe2e8df" providerId="LiveId" clId="{6E0086AA-1893-417E-9D1D-C7F44E329F3B}" dt="2022-03-19T01:52:59.520" v="1033" actId="1076"/>
          <ac:grpSpMkLst>
            <pc:docMk/>
            <pc:sldMk cId="2567826522" sldId="257"/>
            <ac:grpSpMk id="134" creationId="{32FC84F3-D56A-443F-9890-C170C86B6079}"/>
          </ac:grpSpMkLst>
        </pc:grpChg>
        <pc:grpChg chg="add mod">
          <ac:chgData name=" " userId="4ec9aa310fe2e8df" providerId="LiveId" clId="{6E0086AA-1893-417E-9D1D-C7F44E329F3B}" dt="2022-03-19T01:53:52.482" v="1041" actId="1076"/>
          <ac:grpSpMkLst>
            <pc:docMk/>
            <pc:sldMk cId="2567826522" sldId="257"/>
            <ac:grpSpMk id="142" creationId="{0F31FC2A-9C0D-4EA0-8E26-8F29BC39B51A}"/>
          </ac:grpSpMkLst>
        </pc:grpChg>
        <pc:grpChg chg="add mod">
          <ac:chgData name=" " userId="4ec9aa310fe2e8df" providerId="LiveId" clId="{6E0086AA-1893-417E-9D1D-C7F44E329F3B}" dt="2022-03-19T01:55:06.219" v="1052" actId="1076"/>
          <ac:grpSpMkLst>
            <pc:docMk/>
            <pc:sldMk cId="2567826522" sldId="257"/>
            <ac:grpSpMk id="161" creationId="{19BC9754-CF7A-4FCA-838A-FDD3FEFEBD50}"/>
          </ac:grpSpMkLst>
        </pc:grpChg>
        <pc:grpChg chg="add mod">
          <ac:chgData name=" " userId="4ec9aa310fe2e8df" providerId="LiveId" clId="{6E0086AA-1893-417E-9D1D-C7F44E329F3B}" dt="2022-03-19T01:55:16.359" v="1053" actId="1076"/>
          <ac:grpSpMkLst>
            <pc:docMk/>
            <pc:sldMk cId="2567826522" sldId="257"/>
            <ac:grpSpMk id="172" creationId="{81A38CE8-5C28-434E-8606-4B0D807EE62E}"/>
          </ac:grpSpMkLst>
        </pc:grpChg>
      </pc:sldChg>
    </pc:docChg>
  </pc:docChgLst>
  <pc:docChgLst>
    <pc:chgData name=" " userId="4ec9aa310fe2e8df" providerId="LiveId" clId="{F4C7BF13-962D-4E74-8578-6518E268745B}"/>
    <pc:docChg chg="undo custSel addSld modSld">
      <pc:chgData name=" " userId="4ec9aa310fe2e8df" providerId="LiveId" clId="{F4C7BF13-962D-4E74-8578-6518E268745B}" dt="2022-03-21T08:32:02.389" v="1020"/>
      <pc:docMkLst>
        <pc:docMk/>
      </pc:docMkLst>
      <pc:sldChg chg="addSp delSp modSp mod">
        <pc:chgData name=" " userId="4ec9aa310fe2e8df" providerId="LiveId" clId="{F4C7BF13-962D-4E74-8578-6518E268745B}" dt="2022-03-21T08:06:48.253" v="667" actId="14100"/>
        <pc:sldMkLst>
          <pc:docMk/>
          <pc:sldMk cId="2567826522" sldId="257"/>
        </pc:sldMkLst>
        <pc:spChg chg="mod">
          <ac:chgData name=" " userId="4ec9aa310fe2e8df" providerId="LiveId" clId="{F4C7BF13-962D-4E74-8578-6518E268745B}" dt="2022-03-21T08:02:12.063" v="631" actId="14100"/>
          <ac:spMkLst>
            <pc:docMk/>
            <pc:sldMk cId="2567826522" sldId="257"/>
            <ac:spMk id="19" creationId="{D99DAFFB-7635-4435-964D-7DE8EF8F4BCF}"/>
          </ac:spMkLst>
        </pc:spChg>
        <pc:spChg chg="mod">
          <ac:chgData name=" " userId="4ec9aa310fe2e8df" providerId="LiveId" clId="{F4C7BF13-962D-4E74-8578-6518E268745B}" dt="2022-03-19T03:47:07.960" v="14" actId="20577"/>
          <ac:spMkLst>
            <pc:docMk/>
            <pc:sldMk cId="2567826522" sldId="257"/>
            <ac:spMk id="122" creationId="{663648DD-65BD-4635-9445-31CF31DC4448}"/>
          </ac:spMkLst>
        </pc:spChg>
        <pc:spChg chg="mod">
          <ac:chgData name=" " userId="4ec9aa310fe2e8df" providerId="LiveId" clId="{F4C7BF13-962D-4E74-8578-6518E268745B}" dt="2022-03-19T03:47:13.517" v="18" actId="20577"/>
          <ac:spMkLst>
            <pc:docMk/>
            <pc:sldMk cId="2567826522" sldId="257"/>
            <ac:spMk id="124" creationId="{88AA91A9-9855-4E50-871B-35A28582CAD9}"/>
          </ac:spMkLst>
        </pc:spChg>
        <pc:spChg chg="mod">
          <ac:chgData name=" " userId="4ec9aa310fe2e8df" providerId="LiveId" clId="{F4C7BF13-962D-4E74-8578-6518E268745B}" dt="2022-03-21T08:02:17.615" v="632" actId="14100"/>
          <ac:spMkLst>
            <pc:docMk/>
            <pc:sldMk cId="2567826522" sldId="257"/>
            <ac:spMk id="141" creationId="{92CFE114-D63F-4A1B-9371-AF3210795005}"/>
          </ac:spMkLst>
        </pc:spChg>
        <pc:spChg chg="mod">
          <ac:chgData name=" " userId="4ec9aa310fe2e8df" providerId="LiveId" clId="{F4C7BF13-962D-4E74-8578-6518E268745B}" dt="2022-03-21T08:01:07.807" v="619" actId="14100"/>
          <ac:spMkLst>
            <pc:docMk/>
            <pc:sldMk cId="2567826522" sldId="257"/>
            <ac:spMk id="144" creationId="{5340031E-8082-4FFD-9B97-47D11D2D34BC}"/>
          </ac:spMkLst>
        </pc:spChg>
        <pc:spChg chg="mod">
          <ac:chgData name=" " userId="4ec9aa310fe2e8df" providerId="LiveId" clId="{F4C7BF13-962D-4E74-8578-6518E268745B}" dt="2022-03-21T08:02:07.758" v="630" actId="14100"/>
          <ac:spMkLst>
            <pc:docMk/>
            <pc:sldMk cId="2567826522" sldId="257"/>
            <ac:spMk id="145" creationId="{24B01FD0-67E7-4373-8601-B6BF2F967734}"/>
          </ac:spMkLst>
        </pc:spChg>
        <pc:spChg chg="mod">
          <ac:chgData name=" " userId="4ec9aa310fe2e8df" providerId="LiveId" clId="{F4C7BF13-962D-4E74-8578-6518E268745B}" dt="2022-03-21T08:06:48.253" v="667" actId="14100"/>
          <ac:spMkLst>
            <pc:docMk/>
            <pc:sldMk cId="2567826522" sldId="257"/>
            <ac:spMk id="149" creationId="{ED19A8F1-652E-473A-9FD9-E591633C23D2}"/>
          </ac:spMkLst>
        </pc:spChg>
        <pc:spChg chg="mod">
          <ac:chgData name=" " userId="4ec9aa310fe2e8df" providerId="LiveId" clId="{F4C7BF13-962D-4E74-8578-6518E268745B}" dt="2022-03-21T08:00:20.663" v="609" actId="1076"/>
          <ac:spMkLst>
            <pc:docMk/>
            <pc:sldMk cId="2567826522" sldId="257"/>
            <ac:spMk id="150" creationId="{8A4AFD22-6447-4CD0-A9B9-354471220F84}"/>
          </ac:spMkLst>
        </pc:spChg>
        <pc:spChg chg="del">
          <ac:chgData name=" " userId="4ec9aa310fe2e8df" providerId="LiveId" clId="{F4C7BF13-962D-4E74-8578-6518E268745B}" dt="2022-03-21T08:00:12.660" v="608" actId="478"/>
          <ac:spMkLst>
            <pc:docMk/>
            <pc:sldMk cId="2567826522" sldId="257"/>
            <ac:spMk id="151" creationId="{5F3C5002-80CF-4D37-8D82-29EB19AE01F6}"/>
          </ac:spMkLst>
        </pc:spChg>
        <pc:spChg chg="mod">
          <ac:chgData name=" " userId="4ec9aa310fe2e8df" providerId="LiveId" clId="{F4C7BF13-962D-4E74-8578-6518E268745B}" dt="2022-03-21T08:02:53.164" v="634" actId="14100"/>
          <ac:spMkLst>
            <pc:docMk/>
            <pc:sldMk cId="2567826522" sldId="257"/>
            <ac:spMk id="153" creationId="{EC49645C-5EDA-43D1-9258-E50AA905AF2E}"/>
          </ac:spMkLst>
        </pc:spChg>
        <pc:spChg chg="mod">
          <ac:chgData name=" " userId="4ec9aa310fe2e8df" providerId="LiveId" clId="{F4C7BF13-962D-4E74-8578-6518E268745B}" dt="2022-03-21T07:59:41.145" v="601" actId="14100"/>
          <ac:spMkLst>
            <pc:docMk/>
            <pc:sldMk cId="2567826522" sldId="257"/>
            <ac:spMk id="166" creationId="{8C5A818B-8DE2-424B-8513-FC96CE176E64}"/>
          </ac:spMkLst>
        </pc:spChg>
        <pc:spChg chg="mod">
          <ac:chgData name=" " userId="4ec9aa310fe2e8df" providerId="LiveId" clId="{F4C7BF13-962D-4E74-8578-6518E268745B}" dt="2022-03-21T07:59:12.954" v="594"/>
          <ac:spMkLst>
            <pc:docMk/>
            <pc:sldMk cId="2567826522" sldId="257"/>
            <ac:spMk id="181" creationId="{FF66ABA9-9F48-4B5F-B158-F0D3644C9226}"/>
          </ac:spMkLst>
        </pc:spChg>
        <pc:spChg chg="mod">
          <ac:chgData name=" " userId="4ec9aa310fe2e8df" providerId="LiveId" clId="{F4C7BF13-962D-4E74-8578-6518E268745B}" dt="2022-03-21T07:59:12.954" v="594"/>
          <ac:spMkLst>
            <pc:docMk/>
            <pc:sldMk cId="2567826522" sldId="257"/>
            <ac:spMk id="185" creationId="{E3E70390-DEB0-4CDC-A18F-E6B6E3BD7BE3}"/>
          </ac:spMkLst>
        </pc:spChg>
        <pc:spChg chg="add mod">
          <ac:chgData name=" " userId="4ec9aa310fe2e8df" providerId="LiveId" clId="{F4C7BF13-962D-4E74-8578-6518E268745B}" dt="2022-03-21T08:00:02.767" v="605" actId="14100"/>
          <ac:spMkLst>
            <pc:docMk/>
            <pc:sldMk cId="2567826522" sldId="257"/>
            <ac:spMk id="186" creationId="{D489F93E-CD4B-4326-A2F7-ECBA2AB4BAB6}"/>
          </ac:spMkLst>
        </pc:spChg>
        <pc:spChg chg="add del mod">
          <ac:chgData name=" " userId="4ec9aa310fe2e8df" providerId="LiveId" clId="{F4C7BF13-962D-4E74-8578-6518E268745B}" dt="2022-03-21T08:01:35.618" v="622" actId="478"/>
          <ac:spMkLst>
            <pc:docMk/>
            <pc:sldMk cId="2567826522" sldId="257"/>
            <ac:spMk id="188" creationId="{D2AA516A-581B-4C6D-A12F-A5AA3257FA33}"/>
          </ac:spMkLst>
        </pc:spChg>
        <pc:spChg chg="add mod">
          <ac:chgData name=" " userId="4ec9aa310fe2e8df" providerId="LiveId" clId="{F4C7BF13-962D-4E74-8578-6518E268745B}" dt="2022-03-21T08:06:41.060" v="666" actId="14100"/>
          <ac:spMkLst>
            <pc:docMk/>
            <pc:sldMk cId="2567826522" sldId="257"/>
            <ac:spMk id="189" creationId="{D84EC347-829A-47F6-9F05-2FAC9913B4F6}"/>
          </ac:spMkLst>
        </pc:spChg>
        <pc:spChg chg="add mod">
          <ac:chgData name=" " userId="4ec9aa310fe2e8df" providerId="LiveId" clId="{F4C7BF13-962D-4E74-8578-6518E268745B}" dt="2022-03-21T08:02:28.120" v="633" actId="1076"/>
          <ac:spMkLst>
            <pc:docMk/>
            <pc:sldMk cId="2567826522" sldId="257"/>
            <ac:spMk id="190" creationId="{370A3EA6-930F-4091-B061-245EDCE9F7EB}"/>
          </ac:spMkLst>
        </pc:spChg>
        <pc:spChg chg="add mod">
          <ac:chgData name=" " userId="4ec9aa310fe2e8df" providerId="LiveId" clId="{F4C7BF13-962D-4E74-8578-6518E268745B}" dt="2022-03-21T08:06:35.022" v="665" actId="14100"/>
          <ac:spMkLst>
            <pc:docMk/>
            <pc:sldMk cId="2567826522" sldId="257"/>
            <ac:spMk id="191" creationId="{D13D1CDC-5A15-45DE-9B8E-3286B1FD9F2E}"/>
          </ac:spMkLst>
        </pc:spChg>
        <pc:grpChg chg="del mod">
          <ac:chgData name=" " userId="4ec9aa310fe2e8df" providerId="LiveId" clId="{F4C7BF13-962D-4E74-8578-6518E268745B}" dt="2022-03-21T08:00:27.494" v="610" actId="478"/>
          <ac:grpSpMkLst>
            <pc:docMk/>
            <pc:sldMk cId="2567826522" sldId="257"/>
            <ac:grpSpMk id="161" creationId="{19BC9754-CF7A-4FCA-838A-FDD3FEFEBD50}"/>
          </ac:grpSpMkLst>
        </pc:grpChg>
        <pc:grpChg chg="del">
          <ac:chgData name=" " userId="4ec9aa310fe2e8df" providerId="LiveId" clId="{F4C7BF13-962D-4E74-8578-6518E268745B}" dt="2022-03-21T08:00:29.085" v="611" actId="478"/>
          <ac:grpSpMkLst>
            <pc:docMk/>
            <pc:sldMk cId="2567826522" sldId="257"/>
            <ac:grpSpMk id="172" creationId="{81A38CE8-5C28-434E-8606-4B0D807EE62E}"/>
          </ac:grpSpMkLst>
        </pc:grpChg>
        <pc:grpChg chg="add del mod">
          <ac:chgData name=" " userId="4ec9aa310fe2e8df" providerId="LiveId" clId="{F4C7BF13-962D-4E74-8578-6518E268745B}" dt="2022-03-21T07:59:27.135" v="597" actId="478"/>
          <ac:grpSpMkLst>
            <pc:docMk/>
            <pc:sldMk cId="2567826522" sldId="257"/>
            <ac:grpSpMk id="180" creationId="{16D3E441-BCF1-44A6-BB39-331B2DADE11D}"/>
          </ac:grpSpMkLst>
        </pc:grpChg>
      </pc:sldChg>
      <pc:sldChg chg="addSp delSp modSp new mod">
        <pc:chgData name=" " userId="4ec9aa310fe2e8df" providerId="LiveId" clId="{F4C7BF13-962D-4E74-8578-6518E268745B}" dt="2022-03-21T08:05:38.118" v="661" actId="166"/>
        <pc:sldMkLst>
          <pc:docMk/>
          <pc:sldMk cId="1650252085" sldId="258"/>
        </pc:sldMkLst>
        <pc:spChg chg="del">
          <ac:chgData name=" " userId="4ec9aa310fe2e8df" providerId="LiveId" clId="{F4C7BF13-962D-4E74-8578-6518E268745B}" dt="2022-03-19T03:45:04.605" v="1" actId="478"/>
          <ac:spMkLst>
            <pc:docMk/>
            <pc:sldMk cId="1650252085" sldId="258"/>
            <ac:spMk id="2" creationId="{4FA19C2D-7685-4160-AA76-F07AB4B3D696}"/>
          </ac:spMkLst>
        </pc:spChg>
        <pc:spChg chg="del">
          <ac:chgData name=" " userId="4ec9aa310fe2e8df" providerId="LiveId" clId="{F4C7BF13-962D-4E74-8578-6518E268745B}" dt="2022-03-19T03:45:04.605" v="1" actId="478"/>
          <ac:spMkLst>
            <pc:docMk/>
            <pc:sldMk cId="1650252085" sldId="258"/>
            <ac:spMk id="3" creationId="{254B0289-11A8-48E3-964B-38D96D2A1569}"/>
          </ac:spMkLst>
        </pc:spChg>
        <pc:spChg chg="add mod">
          <ac:chgData name=" " userId="4ec9aa310fe2e8df" providerId="LiveId" clId="{F4C7BF13-962D-4E74-8578-6518E268745B}" dt="2022-03-21T08:03:30.820" v="635" actId="14100"/>
          <ac:spMkLst>
            <pc:docMk/>
            <pc:sldMk cId="1650252085" sldId="258"/>
            <ac:spMk id="4" creationId="{ABA65F70-10D5-4199-B53D-53631312766E}"/>
          </ac:spMkLst>
        </pc:spChg>
        <pc:spChg chg="add mod">
          <ac:chgData name=" " userId="4ec9aa310fe2e8df" providerId="LiveId" clId="{F4C7BF13-962D-4E74-8578-6518E268745B}" dt="2022-03-19T04:24:34.632" v="347" actId="20577"/>
          <ac:spMkLst>
            <pc:docMk/>
            <pc:sldMk cId="1650252085" sldId="258"/>
            <ac:spMk id="5" creationId="{C5420E8F-907C-4546-9162-AD730870BF5B}"/>
          </ac:spMkLst>
        </pc:spChg>
        <pc:spChg chg="add mod">
          <ac:chgData name=" " userId="4ec9aa310fe2e8df" providerId="LiveId" clId="{F4C7BF13-962D-4E74-8578-6518E268745B}" dt="2022-03-19T04:24:12.227" v="339" actId="14100"/>
          <ac:spMkLst>
            <pc:docMk/>
            <pc:sldMk cId="1650252085" sldId="258"/>
            <ac:spMk id="6" creationId="{DAFC76B3-8511-479E-8618-9B4BF8C44789}"/>
          </ac:spMkLst>
        </pc:spChg>
        <pc:spChg chg="add del mod">
          <ac:chgData name=" " userId="4ec9aa310fe2e8df" providerId="LiveId" clId="{F4C7BF13-962D-4E74-8578-6518E268745B}" dt="2022-03-19T04:01:29.069" v="177" actId="478"/>
          <ac:spMkLst>
            <pc:docMk/>
            <pc:sldMk cId="1650252085" sldId="258"/>
            <ac:spMk id="7" creationId="{C751863D-118C-4086-A58B-CD2D83F1D899}"/>
          </ac:spMkLst>
        </pc:spChg>
        <pc:spChg chg="add del mod">
          <ac:chgData name=" " userId="4ec9aa310fe2e8df" providerId="LiveId" clId="{F4C7BF13-962D-4E74-8578-6518E268745B}" dt="2022-03-19T04:01:29.069" v="177" actId="478"/>
          <ac:spMkLst>
            <pc:docMk/>
            <pc:sldMk cId="1650252085" sldId="258"/>
            <ac:spMk id="8" creationId="{397D0FC0-8963-458A-AD3D-84837D03BDA8}"/>
          </ac:spMkLst>
        </pc:spChg>
        <pc:spChg chg="add mod">
          <ac:chgData name=" " userId="4ec9aa310fe2e8df" providerId="LiveId" clId="{F4C7BF13-962D-4E74-8578-6518E268745B}" dt="2022-03-19T04:23:56.734" v="330" actId="20577"/>
          <ac:spMkLst>
            <pc:docMk/>
            <pc:sldMk cId="1650252085" sldId="258"/>
            <ac:spMk id="9" creationId="{8C57DB23-9A56-42CF-AC1F-D833562089A2}"/>
          </ac:spMkLst>
        </pc:spChg>
        <pc:spChg chg="add mod">
          <ac:chgData name=" " userId="4ec9aa310fe2e8df" providerId="LiveId" clId="{F4C7BF13-962D-4E74-8578-6518E268745B}" dt="2022-03-19T04:23:36.171" v="322" actId="20577"/>
          <ac:spMkLst>
            <pc:docMk/>
            <pc:sldMk cId="1650252085" sldId="258"/>
            <ac:spMk id="10" creationId="{EEDF2890-3AE5-45B8-A6E2-F5D13A762D45}"/>
          </ac:spMkLst>
        </pc:spChg>
        <pc:spChg chg="add mod">
          <ac:chgData name=" " userId="4ec9aa310fe2e8df" providerId="LiveId" clId="{F4C7BF13-962D-4E74-8578-6518E268745B}" dt="2022-03-19T03:45:05.350" v="2"/>
          <ac:spMkLst>
            <pc:docMk/>
            <pc:sldMk cId="1650252085" sldId="258"/>
            <ac:spMk id="11" creationId="{CA4F6E9B-28DF-4B1C-B49C-FE08B3BA9D38}"/>
          </ac:spMkLst>
        </pc:spChg>
        <pc:spChg chg="add del mod">
          <ac:chgData name=" " userId="4ec9aa310fe2e8df" providerId="LiveId" clId="{F4C7BF13-962D-4E74-8578-6518E268745B}" dt="2022-03-19T04:01:26.472" v="176" actId="478"/>
          <ac:spMkLst>
            <pc:docMk/>
            <pc:sldMk cId="1650252085" sldId="258"/>
            <ac:spMk id="12" creationId="{23E6A4BF-1BB3-4F96-8B0D-58A285150150}"/>
          </ac:spMkLst>
        </pc:spChg>
        <pc:spChg chg="mod">
          <ac:chgData name=" " userId="4ec9aa310fe2e8df" providerId="LiveId" clId="{F4C7BF13-962D-4E74-8578-6518E268745B}" dt="2022-03-19T03:45:05.350" v="2"/>
          <ac:spMkLst>
            <pc:docMk/>
            <pc:sldMk cId="1650252085" sldId="258"/>
            <ac:spMk id="14" creationId="{9304CCAA-E1B0-47C6-89F2-A83F414EABCD}"/>
          </ac:spMkLst>
        </pc:spChg>
        <pc:spChg chg="mod">
          <ac:chgData name=" " userId="4ec9aa310fe2e8df" providerId="LiveId" clId="{F4C7BF13-962D-4E74-8578-6518E268745B}" dt="2022-03-19T03:45:05.350" v="2"/>
          <ac:spMkLst>
            <pc:docMk/>
            <pc:sldMk cId="1650252085" sldId="258"/>
            <ac:spMk id="15" creationId="{DA6E25CE-D98D-4D76-BCB8-7C01A8306928}"/>
          </ac:spMkLst>
        </pc:spChg>
        <pc:spChg chg="mod">
          <ac:chgData name=" " userId="4ec9aa310fe2e8df" providerId="LiveId" clId="{F4C7BF13-962D-4E74-8578-6518E268745B}" dt="2022-03-19T03:45:05.350" v="2"/>
          <ac:spMkLst>
            <pc:docMk/>
            <pc:sldMk cId="1650252085" sldId="258"/>
            <ac:spMk id="17" creationId="{D5DD6F6F-A321-4D2F-9FB8-F432DBAC6DC2}"/>
          </ac:spMkLst>
        </pc:spChg>
        <pc:spChg chg="mod">
          <ac:chgData name=" " userId="4ec9aa310fe2e8df" providerId="LiveId" clId="{F4C7BF13-962D-4E74-8578-6518E268745B}" dt="2022-03-19T03:45:05.350" v="2"/>
          <ac:spMkLst>
            <pc:docMk/>
            <pc:sldMk cId="1650252085" sldId="258"/>
            <ac:spMk id="18" creationId="{7B1D4A98-349F-40B9-8858-6D94816C4827}"/>
          </ac:spMkLst>
        </pc:spChg>
        <pc:spChg chg="add mod ord">
          <ac:chgData name=" " userId="4ec9aa310fe2e8df" providerId="LiveId" clId="{F4C7BF13-962D-4E74-8578-6518E268745B}" dt="2022-03-21T08:04:30.427" v="646" actId="14100"/>
          <ac:spMkLst>
            <pc:docMk/>
            <pc:sldMk cId="1650252085" sldId="258"/>
            <ac:spMk id="19" creationId="{D464AFDC-3D39-4F84-8704-6ABA8E4D213E}"/>
          </ac:spMkLst>
        </pc:spChg>
        <pc:spChg chg="add mod">
          <ac:chgData name=" " userId="4ec9aa310fe2e8df" providerId="LiveId" clId="{F4C7BF13-962D-4E74-8578-6518E268745B}" dt="2022-03-19T04:24:51.799" v="356" actId="14100"/>
          <ac:spMkLst>
            <pc:docMk/>
            <pc:sldMk cId="1650252085" sldId="258"/>
            <ac:spMk id="20" creationId="{A3F38857-0214-41E6-877F-B0BB0336EFB2}"/>
          </ac:spMkLst>
        </pc:spChg>
        <pc:spChg chg="add mod">
          <ac:chgData name=" " userId="4ec9aa310fe2e8df" providerId="LiveId" clId="{F4C7BF13-962D-4E74-8578-6518E268745B}" dt="2022-03-19T03:46:48.983" v="11" actId="1076"/>
          <ac:spMkLst>
            <pc:docMk/>
            <pc:sldMk cId="1650252085" sldId="258"/>
            <ac:spMk id="21" creationId="{715CB08D-F0CE-451D-B64F-5E9630B8D73C}"/>
          </ac:spMkLst>
        </pc:spChg>
        <pc:spChg chg="add mod">
          <ac:chgData name=" " userId="4ec9aa310fe2e8df" providerId="LiveId" clId="{F4C7BF13-962D-4E74-8578-6518E268745B}" dt="2022-03-21T08:04:23.133" v="645" actId="14100"/>
          <ac:spMkLst>
            <pc:docMk/>
            <pc:sldMk cId="1650252085" sldId="258"/>
            <ac:spMk id="22" creationId="{3F4384BA-8219-471F-9E6B-11FC8CDBE460}"/>
          </ac:spMkLst>
        </pc:spChg>
        <pc:spChg chg="mod">
          <ac:chgData name=" " userId="4ec9aa310fe2e8df" providerId="LiveId" clId="{F4C7BF13-962D-4E74-8578-6518E268745B}" dt="2022-03-19T03:49:41.116" v="19"/>
          <ac:spMkLst>
            <pc:docMk/>
            <pc:sldMk cId="1650252085" sldId="258"/>
            <ac:spMk id="24" creationId="{F5657493-21B7-4101-A9C0-114BC74F2FE7}"/>
          </ac:spMkLst>
        </pc:spChg>
        <pc:spChg chg="mod">
          <ac:chgData name=" " userId="4ec9aa310fe2e8df" providerId="LiveId" clId="{F4C7BF13-962D-4E74-8578-6518E268745B}" dt="2022-03-19T03:49:41.116" v="19"/>
          <ac:spMkLst>
            <pc:docMk/>
            <pc:sldMk cId="1650252085" sldId="258"/>
            <ac:spMk id="25" creationId="{B848942D-84EB-49F9-ABE6-64F41742B878}"/>
          </ac:spMkLst>
        </pc:spChg>
        <pc:spChg chg="add mod">
          <ac:chgData name=" " userId="4ec9aa310fe2e8df" providerId="LiveId" clId="{F4C7BF13-962D-4E74-8578-6518E268745B}" dt="2022-03-19T03:50:05.525" v="26" actId="1076"/>
          <ac:spMkLst>
            <pc:docMk/>
            <pc:sldMk cId="1650252085" sldId="258"/>
            <ac:spMk id="26" creationId="{213764F7-BFC8-45AD-8914-1BA6FFBB6A14}"/>
          </ac:spMkLst>
        </pc:spChg>
        <pc:spChg chg="add mod ord">
          <ac:chgData name=" " userId="4ec9aa310fe2e8df" providerId="LiveId" clId="{F4C7BF13-962D-4E74-8578-6518E268745B}" dt="2022-03-19T04:11:55.693" v="214" actId="166"/>
          <ac:spMkLst>
            <pc:docMk/>
            <pc:sldMk cId="1650252085" sldId="258"/>
            <ac:spMk id="27" creationId="{527CD194-4677-49A7-B152-979BECD3B8AB}"/>
          </ac:spMkLst>
        </pc:spChg>
        <pc:spChg chg="add mod ord">
          <ac:chgData name=" " userId="4ec9aa310fe2e8df" providerId="LiveId" clId="{F4C7BF13-962D-4E74-8578-6518E268745B}" dt="2022-03-21T08:05:04.756" v="654" actId="166"/>
          <ac:spMkLst>
            <pc:docMk/>
            <pc:sldMk cId="1650252085" sldId="258"/>
            <ac:spMk id="28" creationId="{BE070F1D-5C7A-4721-B915-C85F3707725C}"/>
          </ac:spMkLst>
        </pc:spChg>
        <pc:spChg chg="add mod ord">
          <ac:chgData name=" " userId="4ec9aa310fe2e8df" providerId="LiveId" clId="{F4C7BF13-962D-4E74-8578-6518E268745B}" dt="2022-03-21T08:05:38.118" v="661" actId="166"/>
          <ac:spMkLst>
            <pc:docMk/>
            <pc:sldMk cId="1650252085" sldId="258"/>
            <ac:spMk id="29" creationId="{F70DD2D3-1CBA-4F82-854A-A76BE861CDF6}"/>
          </ac:spMkLst>
        </pc:spChg>
        <pc:spChg chg="add mod ord">
          <ac:chgData name=" " userId="4ec9aa310fe2e8df" providerId="LiveId" clId="{F4C7BF13-962D-4E74-8578-6518E268745B}" dt="2022-03-21T08:04:12.875" v="644" actId="166"/>
          <ac:spMkLst>
            <pc:docMk/>
            <pc:sldMk cId="1650252085" sldId="258"/>
            <ac:spMk id="30" creationId="{99EA0395-B6CD-4D04-860B-23F4D325155B}"/>
          </ac:spMkLst>
        </pc:spChg>
        <pc:spChg chg="add mod">
          <ac:chgData name=" " userId="4ec9aa310fe2e8df" providerId="LiveId" clId="{F4C7BF13-962D-4E74-8578-6518E268745B}" dt="2022-03-19T03:54:01.679" v="52" actId="14100"/>
          <ac:spMkLst>
            <pc:docMk/>
            <pc:sldMk cId="1650252085" sldId="258"/>
            <ac:spMk id="31" creationId="{728C4DBA-3CF7-4EC8-9BEE-CE41E7A1E2DE}"/>
          </ac:spMkLst>
        </pc:spChg>
        <pc:spChg chg="add mod">
          <ac:chgData name=" " userId="4ec9aa310fe2e8df" providerId="LiveId" clId="{F4C7BF13-962D-4E74-8578-6518E268745B}" dt="2022-03-19T03:54:12.341" v="59"/>
          <ac:spMkLst>
            <pc:docMk/>
            <pc:sldMk cId="1650252085" sldId="258"/>
            <ac:spMk id="32" creationId="{4038E6E0-EC7F-427E-A2FD-E0E638E609F8}"/>
          </ac:spMkLst>
        </pc:spChg>
        <pc:spChg chg="add mod ord">
          <ac:chgData name=" " userId="4ec9aa310fe2e8df" providerId="LiveId" clId="{F4C7BF13-962D-4E74-8578-6518E268745B}" dt="2022-03-19T04:24:55.641" v="357" actId="14100"/>
          <ac:spMkLst>
            <pc:docMk/>
            <pc:sldMk cId="1650252085" sldId="258"/>
            <ac:spMk id="33" creationId="{FC743584-0803-43A7-950B-9D55AF249387}"/>
          </ac:spMkLst>
        </pc:spChg>
        <pc:spChg chg="add mod">
          <ac:chgData name=" " userId="4ec9aa310fe2e8df" providerId="LiveId" clId="{F4C7BF13-962D-4E74-8578-6518E268745B}" dt="2022-03-19T03:54:45.291" v="64" actId="1076"/>
          <ac:spMkLst>
            <pc:docMk/>
            <pc:sldMk cId="1650252085" sldId="258"/>
            <ac:spMk id="34" creationId="{904ED7D4-E4B1-49AB-BA05-B337279B84D7}"/>
          </ac:spMkLst>
        </pc:spChg>
        <pc:spChg chg="add mod ord">
          <ac:chgData name=" " userId="4ec9aa310fe2e8df" providerId="LiveId" clId="{F4C7BF13-962D-4E74-8578-6518E268745B}" dt="2022-03-21T08:05:09.340" v="655" actId="14100"/>
          <ac:spMkLst>
            <pc:docMk/>
            <pc:sldMk cId="1650252085" sldId="258"/>
            <ac:spMk id="35" creationId="{0BDBDDDF-A5AF-43F9-8A9B-1BEEC32ADE22}"/>
          </ac:spMkLst>
        </pc:spChg>
        <pc:spChg chg="add mod ord">
          <ac:chgData name=" " userId="4ec9aa310fe2e8df" providerId="LiveId" clId="{F4C7BF13-962D-4E74-8578-6518E268745B}" dt="2022-03-21T08:05:30.861" v="660" actId="166"/>
          <ac:spMkLst>
            <pc:docMk/>
            <pc:sldMk cId="1650252085" sldId="258"/>
            <ac:spMk id="36" creationId="{2D35AC3B-3E86-400C-A132-4F7FD727D52F}"/>
          </ac:spMkLst>
        </pc:spChg>
        <pc:spChg chg="add del mod">
          <ac:chgData name=" " userId="4ec9aa310fe2e8df" providerId="LiveId" clId="{F4C7BF13-962D-4E74-8578-6518E268745B}" dt="2022-03-19T04:21:23.384" v="305" actId="478"/>
          <ac:spMkLst>
            <pc:docMk/>
            <pc:sldMk cId="1650252085" sldId="258"/>
            <ac:spMk id="36" creationId="{409D42D3-D8C7-4F21-B9AC-458D5584F6F7}"/>
          </ac:spMkLst>
        </pc:spChg>
        <pc:spChg chg="add del mod">
          <ac:chgData name=" " userId="4ec9aa310fe2e8df" providerId="LiveId" clId="{F4C7BF13-962D-4E74-8578-6518E268745B}" dt="2022-03-19T04:22:20.029" v="311" actId="478"/>
          <ac:spMkLst>
            <pc:docMk/>
            <pc:sldMk cId="1650252085" sldId="258"/>
            <ac:spMk id="37" creationId="{47583283-D732-4D81-AF70-CF36F5227C77}"/>
          </ac:spMkLst>
        </pc:spChg>
        <pc:spChg chg="add mod">
          <ac:chgData name=" " userId="4ec9aa310fe2e8df" providerId="LiveId" clId="{F4C7BF13-962D-4E74-8578-6518E268745B}" dt="2022-03-19T04:29:25.034" v="360" actId="20577"/>
          <ac:spMkLst>
            <pc:docMk/>
            <pc:sldMk cId="1650252085" sldId="258"/>
            <ac:spMk id="38" creationId="{63303187-FF97-4485-96AF-22ACF39B4B71}"/>
          </ac:spMkLst>
        </pc:spChg>
        <pc:spChg chg="add mod">
          <ac:chgData name=" " userId="4ec9aa310fe2e8df" providerId="LiveId" clId="{F4C7BF13-962D-4E74-8578-6518E268745B}" dt="2022-03-19T04:23:50.310" v="328" actId="1076"/>
          <ac:spMkLst>
            <pc:docMk/>
            <pc:sldMk cId="1650252085" sldId="258"/>
            <ac:spMk id="39" creationId="{61E5956A-1644-4C8B-8AA2-4E7E5CF04632}"/>
          </ac:spMkLst>
        </pc:spChg>
        <pc:spChg chg="add del mod">
          <ac:chgData name=" " userId="4ec9aa310fe2e8df" providerId="LiveId" clId="{F4C7BF13-962D-4E74-8578-6518E268745B}" dt="2022-03-19T04:20:18.606" v="292" actId="478"/>
          <ac:spMkLst>
            <pc:docMk/>
            <pc:sldMk cId="1650252085" sldId="258"/>
            <ac:spMk id="39" creationId="{AE480CC0-0E9F-42BD-8E02-E82BB6E0B644}"/>
          </ac:spMkLst>
        </pc:spChg>
        <pc:spChg chg="add del mod">
          <ac:chgData name=" " userId="4ec9aa310fe2e8df" providerId="LiveId" clId="{F4C7BF13-962D-4E74-8578-6518E268745B}" dt="2022-03-19T04:20:26.368" v="295" actId="478"/>
          <ac:spMkLst>
            <pc:docMk/>
            <pc:sldMk cId="1650252085" sldId="258"/>
            <ac:spMk id="40" creationId="{57BCF8A4-689C-4645-AE99-DCC49585A66F}"/>
          </ac:spMkLst>
        </pc:spChg>
        <pc:spChg chg="add mod">
          <ac:chgData name=" " userId="4ec9aa310fe2e8df" providerId="LiveId" clId="{F4C7BF13-962D-4E74-8578-6518E268745B}" dt="2022-03-19T04:24:07.343" v="337" actId="1076"/>
          <ac:spMkLst>
            <pc:docMk/>
            <pc:sldMk cId="1650252085" sldId="258"/>
            <ac:spMk id="40" creationId="{C227BDF6-5435-488C-9593-1F2945147D54}"/>
          </ac:spMkLst>
        </pc:spChg>
        <pc:spChg chg="add mod ord">
          <ac:chgData name=" " userId="4ec9aa310fe2e8df" providerId="LiveId" clId="{F4C7BF13-962D-4E74-8578-6518E268745B}" dt="2022-03-19T04:19:59.364" v="286" actId="166"/>
          <ac:spMkLst>
            <pc:docMk/>
            <pc:sldMk cId="1650252085" sldId="258"/>
            <ac:spMk id="41" creationId="{C3F8B502-382B-41C2-9402-EDA239B89F5D}"/>
          </ac:spMkLst>
        </pc:spChg>
        <pc:spChg chg="add mod">
          <ac:chgData name=" " userId="4ec9aa310fe2e8df" providerId="LiveId" clId="{F4C7BF13-962D-4E74-8578-6518E268745B}" dt="2022-03-19T04:23:31.280" v="321" actId="1076"/>
          <ac:spMkLst>
            <pc:docMk/>
            <pc:sldMk cId="1650252085" sldId="258"/>
            <ac:spMk id="42" creationId="{6FF63ED5-7BA4-4A34-93DC-EEBBBB9271B1}"/>
          </ac:spMkLst>
        </pc:spChg>
        <pc:spChg chg="add mod">
          <ac:chgData name=" " userId="4ec9aa310fe2e8df" providerId="LiveId" clId="{F4C7BF13-962D-4E74-8578-6518E268745B}" dt="2022-03-19T04:17:20.858" v="269" actId="207"/>
          <ac:spMkLst>
            <pc:docMk/>
            <pc:sldMk cId="1650252085" sldId="258"/>
            <ac:spMk id="43" creationId="{F2953CB5-A9A4-4C87-B9C1-EEBCD35826A1}"/>
          </ac:spMkLst>
        </pc:spChg>
        <pc:spChg chg="add mod">
          <ac:chgData name=" " userId="4ec9aa310fe2e8df" providerId="LiveId" clId="{F4C7BF13-962D-4E74-8578-6518E268745B}" dt="2022-03-19T04:24:26.365" v="345" actId="1076"/>
          <ac:spMkLst>
            <pc:docMk/>
            <pc:sldMk cId="1650252085" sldId="258"/>
            <ac:spMk id="44" creationId="{2341E1D0-7CE1-4C3E-93D6-E1059A900A08}"/>
          </ac:spMkLst>
        </pc:spChg>
        <pc:spChg chg="add del mod">
          <ac:chgData name=" " userId="4ec9aa310fe2e8df" providerId="LiveId" clId="{F4C7BF13-962D-4E74-8578-6518E268745B}" dt="2022-03-19T04:14:04.651" v="244" actId="478"/>
          <ac:spMkLst>
            <pc:docMk/>
            <pc:sldMk cId="1650252085" sldId="258"/>
            <ac:spMk id="44" creationId="{245DCF78-AB72-47A0-8110-C1604EFB1875}"/>
          </ac:spMkLst>
        </pc:spChg>
        <pc:spChg chg="add mod">
          <ac:chgData name=" " userId="4ec9aa310fe2e8df" providerId="LiveId" clId="{F4C7BF13-962D-4E74-8578-6518E268745B}" dt="2022-03-19T04:25:01.572" v="358" actId="14100"/>
          <ac:spMkLst>
            <pc:docMk/>
            <pc:sldMk cId="1650252085" sldId="258"/>
            <ac:spMk id="45" creationId="{92CD9085-77C3-4068-A3B3-BA9D94733F15}"/>
          </ac:spMkLst>
        </pc:spChg>
        <pc:spChg chg="add mod">
          <ac:chgData name=" " userId="4ec9aa310fe2e8df" providerId="LiveId" clId="{F4C7BF13-962D-4E74-8578-6518E268745B}" dt="2022-03-19T04:25:06.337" v="359" actId="14100"/>
          <ac:spMkLst>
            <pc:docMk/>
            <pc:sldMk cId="1650252085" sldId="258"/>
            <ac:spMk id="46" creationId="{40EF8EC4-8757-48DF-A444-0E9AF42B2BFD}"/>
          </ac:spMkLst>
        </pc:spChg>
        <pc:spChg chg="add mod">
          <ac:chgData name=" " userId="4ec9aa310fe2e8df" providerId="LiveId" clId="{F4C7BF13-962D-4E74-8578-6518E268745B}" dt="2022-03-19T04:21:07.679" v="303" actId="1076"/>
          <ac:spMkLst>
            <pc:docMk/>
            <pc:sldMk cId="1650252085" sldId="258"/>
            <ac:spMk id="47" creationId="{2661691D-C1D9-4389-9F30-CB49C468D28E}"/>
          </ac:spMkLst>
        </pc:spChg>
        <pc:spChg chg="add mod">
          <ac:chgData name=" " userId="4ec9aa310fe2e8df" providerId="LiveId" clId="{F4C7BF13-962D-4E74-8578-6518E268745B}" dt="2022-03-19T04:21:01.811" v="302" actId="14100"/>
          <ac:spMkLst>
            <pc:docMk/>
            <pc:sldMk cId="1650252085" sldId="258"/>
            <ac:spMk id="48" creationId="{9A9275A4-1BC7-4E1C-A82E-9211B7874486}"/>
          </ac:spMkLst>
        </pc:spChg>
        <pc:spChg chg="add mod ord">
          <ac:chgData name=" " userId="4ec9aa310fe2e8df" providerId="LiveId" clId="{F4C7BF13-962D-4E74-8578-6518E268745B}" dt="2022-03-21T08:05:00.670" v="653" actId="1076"/>
          <ac:spMkLst>
            <pc:docMk/>
            <pc:sldMk cId="1650252085" sldId="258"/>
            <ac:spMk id="49" creationId="{BB01D9AD-ADDA-4F94-8346-025955079132}"/>
          </ac:spMkLst>
        </pc:spChg>
        <pc:spChg chg="add mod">
          <ac:chgData name=" " userId="4ec9aa310fe2e8df" providerId="LiveId" clId="{F4C7BF13-962D-4E74-8578-6518E268745B}" dt="2022-03-19T04:24:43.019" v="354"/>
          <ac:spMkLst>
            <pc:docMk/>
            <pc:sldMk cId="1650252085" sldId="258"/>
            <ac:spMk id="50" creationId="{E59A6F0D-E349-4FF3-887E-C330F44CA8AF}"/>
          </ac:spMkLst>
        </pc:spChg>
        <pc:spChg chg="add del mod">
          <ac:chgData name=" " userId="4ec9aa310fe2e8df" providerId="LiveId" clId="{F4C7BF13-962D-4E74-8578-6518E268745B}" dt="2022-03-21T08:03:35.360" v="637" actId="478"/>
          <ac:spMkLst>
            <pc:docMk/>
            <pc:sldMk cId="1650252085" sldId="258"/>
            <ac:spMk id="51" creationId="{6D3CF113-A37E-4D5C-964E-42657B68467C}"/>
          </ac:spMkLst>
        </pc:spChg>
        <pc:spChg chg="add mod ord">
          <ac:chgData name=" " userId="4ec9aa310fe2e8df" providerId="LiveId" clId="{F4C7BF13-962D-4E74-8578-6518E268745B}" dt="2022-03-21T08:04:02.716" v="643" actId="166"/>
          <ac:spMkLst>
            <pc:docMk/>
            <pc:sldMk cId="1650252085" sldId="258"/>
            <ac:spMk id="52" creationId="{37DE7BB4-CBFA-4AF7-A2AD-768A6EE7427D}"/>
          </ac:spMkLst>
        </pc:spChg>
        <pc:grpChg chg="add del mod">
          <ac:chgData name=" " userId="4ec9aa310fe2e8df" providerId="LiveId" clId="{F4C7BF13-962D-4E74-8578-6518E268745B}" dt="2022-03-19T03:45:11.105" v="4" actId="478"/>
          <ac:grpSpMkLst>
            <pc:docMk/>
            <pc:sldMk cId="1650252085" sldId="258"/>
            <ac:grpSpMk id="13" creationId="{505E4610-4779-4652-9662-D9B8B9EE7207}"/>
          </ac:grpSpMkLst>
        </pc:grpChg>
        <pc:grpChg chg="add del mod">
          <ac:chgData name=" " userId="4ec9aa310fe2e8df" providerId="LiveId" clId="{F4C7BF13-962D-4E74-8578-6518E268745B}" dt="2022-03-19T03:45:09.604" v="3" actId="478"/>
          <ac:grpSpMkLst>
            <pc:docMk/>
            <pc:sldMk cId="1650252085" sldId="258"/>
            <ac:grpSpMk id="16" creationId="{BA4F7409-4148-4D5D-B7B7-5FAC42A4A70B}"/>
          </ac:grpSpMkLst>
        </pc:grpChg>
        <pc:grpChg chg="add mod">
          <ac:chgData name=" " userId="4ec9aa310fe2e8df" providerId="LiveId" clId="{F4C7BF13-962D-4E74-8578-6518E268745B}" dt="2022-03-19T03:49:44.272" v="20" actId="14100"/>
          <ac:grpSpMkLst>
            <pc:docMk/>
            <pc:sldMk cId="1650252085" sldId="258"/>
            <ac:grpSpMk id="23" creationId="{843D1698-8748-42FD-9049-CFE40FFE71EE}"/>
          </ac:grpSpMkLst>
        </pc:grpChg>
        <pc:picChg chg="add del mod">
          <ac:chgData name=" " userId="4ec9aa310fe2e8df" providerId="LiveId" clId="{F4C7BF13-962D-4E74-8578-6518E268745B}" dt="2022-03-21T03:37:05.705" v="365"/>
          <ac:picMkLst>
            <pc:docMk/>
            <pc:sldMk cId="1650252085" sldId="258"/>
            <ac:picMk id="3" creationId="{9A2358BD-7CAB-4DE3-B20A-466CD12C777E}"/>
          </ac:picMkLst>
        </pc:picChg>
      </pc:sldChg>
      <pc:sldChg chg="addSp delSp new mod">
        <pc:chgData name=" " userId="4ec9aa310fe2e8df" providerId="LiveId" clId="{F4C7BF13-962D-4E74-8578-6518E268745B}" dt="2022-03-21T03:28:35.098" v="363"/>
        <pc:sldMkLst>
          <pc:docMk/>
          <pc:sldMk cId="2976615955" sldId="259"/>
        </pc:sldMkLst>
        <pc:spChg chg="del">
          <ac:chgData name=" " userId="4ec9aa310fe2e8df" providerId="LiveId" clId="{F4C7BF13-962D-4E74-8578-6518E268745B}" dt="2022-03-21T03:28:30.860" v="362" actId="478"/>
          <ac:spMkLst>
            <pc:docMk/>
            <pc:sldMk cId="2976615955" sldId="259"/>
            <ac:spMk id="2" creationId="{C0205E20-720E-4B30-B909-C74533209E32}"/>
          </ac:spMkLst>
        </pc:spChg>
        <pc:spChg chg="del">
          <ac:chgData name=" " userId="4ec9aa310fe2e8df" providerId="LiveId" clId="{F4C7BF13-962D-4E74-8578-6518E268745B}" dt="2022-03-21T03:28:30.860" v="362" actId="478"/>
          <ac:spMkLst>
            <pc:docMk/>
            <pc:sldMk cId="2976615955" sldId="259"/>
            <ac:spMk id="3" creationId="{82FE8B2D-5E58-4689-8A0A-F78D644EC840}"/>
          </ac:spMkLst>
        </pc:spChg>
        <pc:picChg chg="add">
          <ac:chgData name=" " userId="4ec9aa310fe2e8df" providerId="LiveId" clId="{F4C7BF13-962D-4E74-8578-6518E268745B}" dt="2022-03-21T03:28:35.098" v="363"/>
          <ac:picMkLst>
            <pc:docMk/>
            <pc:sldMk cId="2976615955" sldId="259"/>
            <ac:picMk id="1026" creationId="{74F19151-6721-4F8B-A59A-AE7736923E42}"/>
          </ac:picMkLst>
        </pc:picChg>
      </pc:sldChg>
      <pc:sldChg chg="addSp delSp modSp new mod">
        <pc:chgData name=" " userId="4ec9aa310fe2e8df" providerId="LiveId" clId="{F4C7BF13-962D-4E74-8578-6518E268745B}" dt="2022-03-21T03:42:26.619" v="592"/>
        <pc:sldMkLst>
          <pc:docMk/>
          <pc:sldMk cId="3276812271" sldId="260"/>
        </pc:sldMkLst>
        <pc:spChg chg="del">
          <ac:chgData name=" " userId="4ec9aa310fe2e8df" providerId="LiveId" clId="{F4C7BF13-962D-4E74-8578-6518E268745B}" dt="2022-03-21T03:37:10.778" v="367" actId="478"/>
          <ac:spMkLst>
            <pc:docMk/>
            <pc:sldMk cId="3276812271" sldId="260"/>
            <ac:spMk id="2" creationId="{CC85B92B-7D7F-4A56-815D-C7F6447735B8}"/>
          </ac:spMkLst>
        </pc:spChg>
        <pc:spChg chg="del">
          <ac:chgData name=" " userId="4ec9aa310fe2e8df" providerId="LiveId" clId="{F4C7BF13-962D-4E74-8578-6518E268745B}" dt="2022-03-21T03:37:10.778" v="367" actId="478"/>
          <ac:spMkLst>
            <pc:docMk/>
            <pc:sldMk cId="3276812271" sldId="260"/>
            <ac:spMk id="3" creationId="{350B90F7-6D83-45F6-8F80-4349A7BF30C3}"/>
          </ac:spMkLst>
        </pc:spChg>
        <pc:grpChg chg="mod">
          <ac:chgData name=" " userId="4ec9aa310fe2e8df" providerId="LiveId" clId="{F4C7BF13-962D-4E74-8578-6518E268745B}" dt="2022-03-21T03:37:57.942" v="376"/>
          <ac:grpSpMkLst>
            <pc:docMk/>
            <pc:sldMk cId="3276812271" sldId="260"/>
            <ac:grpSpMk id="11" creationId="{C40ADFB6-3FC1-4368-AB5F-70FFD6240E95}"/>
          </ac:grpSpMkLst>
        </pc:grpChg>
        <pc:grpChg chg="mod">
          <ac:chgData name=" " userId="4ec9aa310fe2e8df" providerId="LiveId" clId="{F4C7BF13-962D-4E74-8578-6518E268745B}" dt="2022-03-21T03:38:10.204" v="387"/>
          <ac:grpSpMkLst>
            <pc:docMk/>
            <pc:sldMk cId="3276812271" sldId="260"/>
            <ac:grpSpMk id="17" creationId="{F800E736-DBFD-4C0C-B7EA-8F8042A0438E}"/>
          </ac:grpSpMkLst>
        </pc:grpChg>
        <pc:grpChg chg="add del mod">
          <ac:chgData name=" " userId="4ec9aa310fe2e8df" providerId="LiveId" clId="{F4C7BF13-962D-4E74-8578-6518E268745B}" dt="2022-03-21T03:39:51.549" v="524"/>
          <ac:grpSpMkLst>
            <pc:docMk/>
            <pc:sldMk cId="3276812271" sldId="260"/>
            <ac:grpSpMk id="41" creationId="{702CCCEA-1486-44A1-83F5-AB74F94E416E}"/>
          </ac:grpSpMkLst>
        </pc:grpChg>
        <pc:grpChg chg="del mod">
          <ac:chgData name=" " userId="4ec9aa310fe2e8df" providerId="LiveId" clId="{F4C7BF13-962D-4E74-8578-6518E268745B}" dt="2022-03-21T03:38:42.595" v="444"/>
          <ac:grpSpMkLst>
            <pc:docMk/>
            <pc:sldMk cId="3276812271" sldId="260"/>
            <ac:grpSpMk id="61" creationId="{381A6ECB-E435-4EAA-9F2F-854DD743EB3E}"/>
          </ac:grpSpMkLst>
        </pc:grpChg>
        <pc:grpChg chg="del mod">
          <ac:chgData name=" " userId="4ec9aa310fe2e8df" providerId="LiveId" clId="{F4C7BF13-962D-4E74-8578-6518E268745B}" dt="2022-03-21T03:38:44.138" v="446"/>
          <ac:grpSpMkLst>
            <pc:docMk/>
            <pc:sldMk cId="3276812271" sldId="260"/>
            <ac:grpSpMk id="72" creationId="{47DC641E-7DD3-4516-80DF-7B1B34B92244}"/>
          </ac:grpSpMkLst>
        </pc:grpChg>
        <pc:grpChg chg="del mod">
          <ac:chgData name=" " userId="4ec9aa310fe2e8df" providerId="LiveId" clId="{F4C7BF13-962D-4E74-8578-6518E268745B}" dt="2022-03-21T03:39:05.488" v="476"/>
          <ac:grpSpMkLst>
            <pc:docMk/>
            <pc:sldMk cId="3276812271" sldId="260"/>
            <ac:grpSpMk id="74" creationId="{91C7BED3-EED5-4D2F-9DD5-EAE3E2A49FFB}"/>
          </ac:grpSpMkLst>
        </pc:grpChg>
        <pc:grpChg chg="del mod">
          <ac:chgData name=" " userId="4ec9aa310fe2e8df" providerId="LiveId" clId="{F4C7BF13-962D-4E74-8578-6518E268745B}" dt="2022-03-21T03:39:00.409" v="464"/>
          <ac:grpSpMkLst>
            <pc:docMk/>
            <pc:sldMk cId="3276812271" sldId="260"/>
            <ac:grpSpMk id="84" creationId="{A641B6E3-9582-4B5C-ACA7-FB90A236F061}"/>
          </ac:grpSpMkLst>
        </pc:grpChg>
        <pc:grpChg chg="del mod">
          <ac:chgData name=" " userId="4ec9aa310fe2e8df" providerId="LiveId" clId="{F4C7BF13-962D-4E74-8578-6518E268745B}" dt="2022-03-21T03:39:05.488" v="476"/>
          <ac:grpSpMkLst>
            <pc:docMk/>
            <pc:sldMk cId="3276812271" sldId="260"/>
            <ac:grpSpMk id="92" creationId="{EE80BD0D-99C6-491C-B311-12E142EF58AD}"/>
          </ac:grpSpMkLst>
        </pc:grpChg>
        <pc:grpChg chg="mod">
          <ac:chgData name=" " userId="4ec9aa310fe2e8df" providerId="LiveId" clId="{F4C7BF13-962D-4E74-8578-6518E268745B}" dt="2022-03-21T03:39:05.488" v="476"/>
          <ac:grpSpMkLst>
            <pc:docMk/>
            <pc:sldMk cId="3276812271" sldId="260"/>
            <ac:grpSpMk id="104" creationId="{71CC73C0-74B2-4D9D-9756-FBC779D9DF7F}"/>
          </ac:grpSpMkLst>
        </pc:grpChg>
        <pc:grpChg chg="mod">
          <ac:chgData name=" " userId="4ec9aa310fe2e8df" providerId="LiveId" clId="{F4C7BF13-962D-4E74-8578-6518E268745B}" dt="2022-03-21T03:39:20.652" v="496"/>
          <ac:grpSpMkLst>
            <pc:docMk/>
            <pc:sldMk cId="3276812271" sldId="260"/>
            <ac:grpSpMk id="124" creationId="{6BA8A730-9FEC-4A26-ADE4-E1EE0ADEE867}"/>
          </ac:grpSpMkLst>
        </pc:grpChg>
        <pc:grpChg chg="mod">
          <ac:chgData name=" " userId="4ec9aa310fe2e8df" providerId="LiveId" clId="{F4C7BF13-962D-4E74-8578-6518E268745B}" dt="2022-03-21T03:39:34.460" v="520"/>
          <ac:grpSpMkLst>
            <pc:docMk/>
            <pc:sldMk cId="3276812271" sldId="260"/>
            <ac:grpSpMk id="148" creationId="{C45E3122-D242-4730-8BB2-9AAD69AFA028}"/>
          </ac:grpSpMkLst>
        </pc:grpChg>
        <pc:grpChg chg="mod">
          <ac:chgData name=" " userId="4ec9aa310fe2e8df" providerId="LiveId" clId="{F4C7BF13-962D-4E74-8578-6518E268745B}" dt="2022-03-21T03:39:51.549" v="524"/>
          <ac:grpSpMkLst>
            <pc:docMk/>
            <pc:sldMk cId="3276812271" sldId="260"/>
            <ac:grpSpMk id="150" creationId="{01ED132D-5C5B-4B3C-8BF9-0A02454D6534}"/>
          </ac:grpSpMkLst>
        </pc:grpChg>
        <pc:grpChg chg="mod">
          <ac:chgData name=" " userId="4ec9aa310fe2e8df" providerId="LiveId" clId="{F4C7BF13-962D-4E74-8578-6518E268745B}" dt="2022-03-21T03:41:28.960" v="530"/>
          <ac:grpSpMkLst>
            <pc:docMk/>
            <pc:sldMk cId="3276812271" sldId="260"/>
            <ac:grpSpMk id="155" creationId="{C65344A6-F7F1-4352-A698-2E6581D9E73B}"/>
          </ac:grpSpMkLst>
        </pc:grpChg>
        <pc:grpChg chg="del mod">
          <ac:chgData name=" " userId="4ec9aa310fe2e8df" providerId="LiveId" clId="{F4C7BF13-962D-4E74-8578-6518E268745B}" dt="2022-03-21T03:41:35.104" v="544"/>
          <ac:grpSpMkLst>
            <pc:docMk/>
            <pc:sldMk cId="3276812271" sldId="260"/>
            <ac:grpSpMk id="158" creationId="{DE0D0B41-1E9A-47F8-8095-D0B03F465DF3}"/>
          </ac:grpSpMkLst>
        </pc:grpChg>
        <pc:grpChg chg="del mod">
          <ac:chgData name=" " userId="4ec9aa310fe2e8df" providerId="LiveId" clId="{F4C7BF13-962D-4E74-8578-6518E268745B}" dt="2022-03-21T03:41:38.093" v="550"/>
          <ac:grpSpMkLst>
            <pc:docMk/>
            <pc:sldMk cId="3276812271" sldId="260"/>
            <ac:grpSpMk id="169" creationId="{4AE9D644-9867-47BC-B7A6-88ECF163B8FB}"/>
          </ac:grpSpMkLst>
        </pc:grpChg>
        <pc:grpChg chg="del mod">
          <ac:chgData name=" " userId="4ec9aa310fe2e8df" providerId="LiveId" clId="{F4C7BF13-962D-4E74-8578-6518E268745B}" dt="2022-03-21T03:41:41.151" v="553"/>
          <ac:grpSpMkLst>
            <pc:docMk/>
            <pc:sldMk cId="3276812271" sldId="260"/>
            <ac:grpSpMk id="175" creationId="{E2BAD405-C6AE-4605-BDA9-159CB84328D8}"/>
          </ac:grpSpMkLst>
        </pc:grpChg>
        <pc:grpChg chg="del mod">
          <ac:chgData name=" " userId="4ec9aa310fe2e8df" providerId="LiveId" clId="{F4C7BF13-962D-4E74-8578-6518E268745B}" dt="2022-03-21T03:41:48.011" v="558"/>
          <ac:grpSpMkLst>
            <pc:docMk/>
            <pc:sldMk cId="3276812271" sldId="260"/>
            <ac:grpSpMk id="178" creationId="{ED51EDFF-02DA-4F17-A9B9-4A14E6C6FE23}"/>
          </ac:grpSpMkLst>
        </pc:grpChg>
        <pc:grpChg chg="mod">
          <ac:chgData name=" " userId="4ec9aa310fe2e8df" providerId="LiveId" clId="{F4C7BF13-962D-4E74-8578-6518E268745B}" dt="2022-03-21T03:41:48.011" v="558"/>
          <ac:grpSpMkLst>
            <pc:docMk/>
            <pc:sldMk cId="3276812271" sldId="260"/>
            <ac:grpSpMk id="180" creationId="{F13E3113-AA94-48B0-A61F-2A447C4E3229}"/>
          </ac:grpSpMkLst>
        </pc:grpChg>
        <pc:grpChg chg="mod">
          <ac:chgData name=" " userId="4ec9aa310fe2e8df" providerId="LiveId" clId="{F4C7BF13-962D-4E74-8578-6518E268745B}" dt="2022-03-21T03:42:14.738" v="574"/>
          <ac:grpSpMkLst>
            <pc:docMk/>
            <pc:sldMk cId="3276812271" sldId="260"/>
            <ac:grpSpMk id="184" creationId="{0A9B3D58-BE49-4C06-ABDE-6D1209D5EB84}"/>
          </ac:grpSpMkLst>
        </pc:grpChg>
        <pc:grpChg chg="mod">
          <ac:chgData name=" " userId="4ec9aa310fe2e8df" providerId="LiveId" clId="{F4C7BF13-962D-4E74-8578-6518E268745B}" dt="2022-03-21T03:42:13.584" v="569"/>
          <ac:grpSpMkLst>
            <pc:docMk/>
            <pc:sldMk cId="3276812271" sldId="260"/>
            <ac:grpSpMk id="189" creationId="{79B1EA8E-0B38-4F4B-9538-5545B55BE297}"/>
          </ac:grpSpMkLst>
        </pc:grpChg>
        <pc:grpChg chg="mod">
          <ac:chgData name=" " userId="4ec9aa310fe2e8df" providerId="LiveId" clId="{F4C7BF13-962D-4E74-8578-6518E268745B}" dt="2022-03-21T03:42:26.619" v="592"/>
          <ac:grpSpMkLst>
            <pc:docMk/>
            <pc:sldMk cId="3276812271" sldId="260"/>
            <ac:grpSpMk id="205" creationId="{31297562-66D6-4002-AB3F-860C7FA92D11}"/>
          </ac:grpSpMkLst>
        </pc:grpChg>
        <pc:picChg chg="add mod">
          <ac:chgData name=" " userId="4ec9aa310fe2e8df" providerId="LiveId" clId="{F4C7BF13-962D-4E74-8578-6518E268745B}" dt="2022-03-21T03:37:11.309" v="368"/>
          <ac:picMkLst>
            <pc:docMk/>
            <pc:sldMk cId="3276812271" sldId="260"/>
            <ac:picMk id="5" creationId="{ACB4C046-94F3-4912-9899-9AFB7AB45853}"/>
          </ac:picMkLst>
        </pc:picChg>
        <pc:inkChg chg="add">
          <ac:chgData name=" " userId="4ec9aa310fe2e8df" providerId="LiveId" clId="{F4C7BF13-962D-4E74-8578-6518E268745B}" dt="2022-03-21T03:37:51.432" v="369" actId="9405"/>
          <ac:inkMkLst>
            <pc:docMk/>
            <pc:sldMk cId="3276812271" sldId="260"/>
            <ac:inkMk id="6" creationId="{9C3B79E6-7832-4503-8208-8F488D69BD5C}"/>
          </ac:inkMkLst>
        </pc:inkChg>
        <pc:inkChg chg="add del mod">
          <ac:chgData name=" " userId="4ec9aa310fe2e8df" providerId="LiveId" clId="{F4C7BF13-962D-4E74-8578-6518E268745B}" dt="2022-03-21T03:37:59.522" v="379" actId="9405"/>
          <ac:inkMkLst>
            <pc:docMk/>
            <pc:sldMk cId="3276812271" sldId="260"/>
            <ac:inkMk id="7" creationId="{FCAFCD18-6FE7-4623-BA39-D9A6CB66EFE5}"/>
          </ac:inkMkLst>
        </pc:inkChg>
        <pc:inkChg chg="add del mod">
          <ac:chgData name=" " userId="4ec9aa310fe2e8df" providerId="LiveId" clId="{F4C7BF13-962D-4E74-8578-6518E268745B}" dt="2022-03-21T03:37:58.301" v="378" actId="9405"/>
          <ac:inkMkLst>
            <pc:docMk/>
            <pc:sldMk cId="3276812271" sldId="260"/>
            <ac:inkMk id="8" creationId="{D0811FFD-8AD8-4EDB-ADBC-91C503C092E4}"/>
          </ac:inkMkLst>
        </pc:inkChg>
        <pc:inkChg chg="add del mod">
          <ac:chgData name=" " userId="4ec9aa310fe2e8df" providerId="LiveId" clId="{F4C7BF13-962D-4E74-8578-6518E268745B}" dt="2022-03-21T03:37:58.135" v="377" actId="9405"/>
          <ac:inkMkLst>
            <pc:docMk/>
            <pc:sldMk cId="3276812271" sldId="260"/>
            <ac:inkMk id="9" creationId="{A0B85071-3BCD-4953-9B65-C3393152A4E5}"/>
          </ac:inkMkLst>
        </pc:inkChg>
        <pc:inkChg chg="add del mod">
          <ac:chgData name=" " userId="4ec9aa310fe2e8df" providerId="LiveId" clId="{F4C7BF13-962D-4E74-8578-6518E268745B}" dt="2022-03-21T03:37:57.942" v="376"/>
          <ac:inkMkLst>
            <pc:docMk/>
            <pc:sldMk cId="3276812271" sldId="260"/>
            <ac:inkMk id="10" creationId="{8D0228B1-00C9-416C-B6A8-0E91C211644F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12" creationId="{117CAB35-A191-44B4-823B-79B966A347CC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13" creationId="{04E5344E-5C2B-4B77-BCA5-29CBDAE8D27E}"/>
          </ac:inkMkLst>
        </pc:inkChg>
        <pc:inkChg chg="add del mod">
          <ac:chgData name=" " userId="4ec9aa310fe2e8df" providerId="LiveId" clId="{F4C7BF13-962D-4E74-8578-6518E268745B}" dt="2022-03-21T03:38:10.775" v="389" actId="9405"/>
          <ac:inkMkLst>
            <pc:docMk/>
            <pc:sldMk cId="3276812271" sldId="260"/>
            <ac:inkMk id="14" creationId="{9747BB45-DC2B-4B90-833F-E898B5A07BDA}"/>
          </ac:inkMkLst>
        </pc:inkChg>
        <pc:inkChg chg="add del mod">
          <ac:chgData name=" " userId="4ec9aa310fe2e8df" providerId="LiveId" clId="{F4C7BF13-962D-4E74-8578-6518E268745B}" dt="2022-03-21T03:38:10.415" v="388" actId="9405"/>
          <ac:inkMkLst>
            <pc:docMk/>
            <pc:sldMk cId="3276812271" sldId="260"/>
            <ac:inkMk id="15" creationId="{DF1EB408-2FDF-48F7-9A3D-7769CFDCDD92}"/>
          </ac:inkMkLst>
        </pc:inkChg>
        <pc:inkChg chg="add del mod">
          <ac:chgData name=" " userId="4ec9aa310fe2e8df" providerId="LiveId" clId="{F4C7BF13-962D-4E74-8578-6518E268745B}" dt="2022-03-21T03:38:10.204" v="387"/>
          <ac:inkMkLst>
            <pc:docMk/>
            <pc:sldMk cId="3276812271" sldId="260"/>
            <ac:inkMk id="16" creationId="{40233218-025C-4D0E-81C3-254E86A3A3FC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18" creationId="{6DC0530A-79E8-4C35-820B-7DC31455E9CE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19" creationId="{87D51D67-8B0E-4C1C-BAE8-68FE7E511204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0" creationId="{864F781C-E3E4-48CD-9E3E-DCB742758F3D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1" creationId="{415EEFC8-F4A7-4AFC-8C22-CE70DE396B83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2" creationId="{6B49353E-B074-465A-8149-DA0C91AB264D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3" creationId="{1A8C3EB4-9D05-4C4A-8916-F8C776076F83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4" creationId="{217F5543-32C9-4FFB-A0D7-EF2E410C0A6C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5" creationId="{F5C28794-BA7E-4DE1-9AFE-C680D9D7E396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6" creationId="{C19DCD9D-E008-4F50-8043-EAA62DA5B64C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7" creationId="{B780F434-4C83-4B98-9A47-6F7A9FC3F77B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8" creationId="{CFAE1D0D-29B9-4084-81AA-15AA80A6C67B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29" creationId="{F5442713-94F9-4865-A800-1D385CF020F5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0" creationId="{D641FCB4-89ED-4E51-B9F8-A257D59ADA5D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1" creationId="{97361E08-88B2-47D4-8C85-3B507FF1E692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2" creationId="{F5E8A797-29A0-4EC1-9A1C-13C601EE4D18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3" creationId="{FD8B87D1-83FC-48A2-A9B0-A7C6624ACA99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4" creationId="{E8F093DF-3A4B-4C0E-8170-F57DA6CF9644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5" creationId="{ED347ABB-9E1A-455B-BC69-514EE7DE6ED6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6" creationId="{67A6DE0F-08A7-413E-A3BF-93BFF0700172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7" creationId="{22D71C89-2E62-4F65-B980-FD268DC309CC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8" creationId="{2934F682-491D-4B85-84F2-E267F765F6B6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39" creationId="{7708A6B5-E424-4E5C-9FA4-DBAD541B00D5}"/>
          </ac:inkMkLst>
        </pc:inkChg>
        <pc:inkChg chg="add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40" creationId="{180897AD-6A2B-4F72-B269-5591AE6587E1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42" creationId="{67C686EB-9BB1-49B2-8845-DCFA70C3D27F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43" creationId="{37B4603D-BDD6-445B-B161-1575A2447CFC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44" creationId="{C91B1678-91DD-43DF-AB20-29DED8CD3C33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45" creationId="{21DA067A-EE46-43E5-9BB1-41B6F4BFEEBA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46" creationId="{21259836-3F05-4E9F-988D-65EA9795948C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47" creationId="{A4812E43-54F0-4F01-9C90-CAE77070199A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48" creationId="{E341CFC5-17DA-4F4F-960D-7027CB0A98EE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49" creationId="{2322E66C-278C-46FC-B4F2-1232E0293611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0" creationId="{500D5A9A-CA31-4D1E-A531-EA9EA9470F12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1" creationId="{0022FA54-7440-45EE-9B75-9EF774C6FB42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2" creationId="{A5FCA963-5B03-47CF-8EB2-90EC8B28C86D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3" creationId="{1CDA5599-4C98-4D23-BAD7-E68036077CE8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4" creationId="{06427EBE-1A47-4B1D-AF34-426946899770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5" creationId="{0A10B024-91C8-406D-9234-6BE72D7C4FD4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6" creationId="{D13B3357-5AE8-47A4-AD8A-D858DE55F352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7" creationId="{25B1EB4F-7234-482D-BE3C-8616281B5716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8" creationId="{1957FF97-F797-4DB0-9FFA-21A32CFDA4AE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59" creationId="{4B6DB7AA-1E08-48CB-ADDA-062187B88AA5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60" creationId="{E01D4778-4B06-446E-88A4-F7786D20E53A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62" creationId="{491A97E5-C52E-4705-8D87-D8C59B15CD81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63" creationId="{142EC665-1DFF-4426-B1AA-8F3B71A1DA24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64" creationId="{8E8A7DB3-5DDA-48C0-9F2E-B73D193F20AC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65" creationId="{8FB3FEA4-6442-4088-9719-D4E231AAF99F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66" creationId="{01DBD527-9936-44AC-8FD9-0B66DDE49109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67" creationId="{50C108ED-653C-43FA-8B30-87F5E6F0B183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68" creationId="{7CD68085-CC9D-4C6A-B7B7-0E2997442031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69" creationId="{DB8F706D-4B3F-4B32-B139-B7503EBBE56C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70" creationId="{CDAB2740-3233-4C00-A46F-A6F896A610A9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71" creationId="{493A9D99-83B1-44E2-9C25-8333F02418E3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73" creationId="{60A38429-EB4A-46D3-A8F7-C52E5CBB78B9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75" creationId="{CF2745DA-E51C-403B-95BA-E979B5D8515D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76" creationId="{87FF15E9-D122-4619-8D56-3EAD0E5DC97B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77" creationId="{3C979B12-5C2F-426B-BCA3-A615B41E219D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78" creationId="{4379616C-3BDB-4729-A934-0EF081D8924D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79" creationId="{D3A92373-0E1E-4B27-B1B9-24927C4DDD26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80" creationId="{73510713-6EDD-4AFF-9736-30D24CA643AA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81" creationId="{CD4B7F50-2D0D-4D8D-8285-A71CB12FF4D9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82" creationId="{317EBB44-F684-4687-88B3-C0B4E16A4078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83" creationId="{A0A88982-9A44-4F8A-BF98-B8E1E97237C8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85" creationId="{143E37D0-C54F-4F4F-A00E-33C985A7ACB3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86" creationId="{183F8866-2FDC-4617-8337-4609DCBD459A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87" creationId="{B49AD9EE-C92B-48D9-823E-7EBBCB378F97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88" creationId="{B260E19E-A37A-472D-B565-F1BB0A52469C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89" creationId="{67603ADA-A6C1-406F-BC34-31327151B4DD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90" creationId="{1D014B65-7B64-4B9A-B79A-83E85B31339C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91" creationId="{5C3D74D3-8C86-49A2-B0CE-07911B5C2F22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93" creationId="{1F712894-C503-4148-B84A-455A0CA95DC9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94" creationId="{12B99E68-6E31-4A45-837E-DDA63FDC064B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95" creationId="{BE34A554-F660-49B2-9E8C-4936B72D2365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96" creationId="{FAE1F0EC-66A2-4D35-ACE3-D564F5E91988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97" creationId="{A4935243-B41D-4D9E-AD36-A0A297242806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98" creationId="{2AFD65C9-6763-46B5-B0DD-9E8FA7F305A4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99" creationId="{4CF8F359-6D5B-4747-9922-02DEE4A18CA1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100" creationId="{D762B321-F674-43FF-8236-CD51A065E8FA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101" creationId="{F7C1F2E1-867A-48FE-B767-F49FF0F84416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102" creationId="{9E360DA3-451A-4E75-A3C0-3C9B432E4C16}"/>
          </ac:inkMkLst>
        </pc:inkChg>
        <pc:inkChg chg="add mod">
          <ac:chgData name=" " userId="4ec9aa310fe2e8df" providerId="LiveId" clId="{F4C7BF13-962D-4E74-8578-6518E268745B}" dt="2022-03-21T03:39:05.488" v="476"/>
          <ac:inkMkLst>
            <pc:docMk/>
            <pc:sldMk cId="3276812271" sldId="260"/>
            <ac:inkMk id="103" creationId="{050E3D7C-569A-4224-BA0B-3296F5656DCF}"/>
          </ac:inkMkLst>
        </pc:inkChg>
        <pc:inkChg chg="add">
          <ac:chgData name=" " userId="4ec9aa310fe2e8df" providerId="LiveId" clId="{F4C7BF13-962D-4E74-8578-6518E268745B}" dt="2022-03-21T03:39:09.060" v="477" actId="9405"/>
          <ac:inkMkLst>
            <pc:docMk/>
            <pc:sldMk cId="3276812271" sldId="260"/>
            <ac:inkMk id="105" creationId="{9D53D8D6-4A24-45D2-9DAD-C368609B2EB7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06" creationId="{98CCF303-777D-49A3-AA6C-80E544645868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07" creationId="{8311A40A-CD3B-4989-9CA7-78CF0F16AF2F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08" creationId="{7F3C13AF-D601-4CAD-82DA-1AFAB7C22C96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09" creationId="{BDB67D88-9568-47BF-B51A-B41258B5F509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0" creationId="{D74945CD-3248-4772-8805-9FC66ED24AFE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1" creationId="{F18B0CD8-A0DC-44EA-8695-B5596B2E8ABB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2" creationId="{FB4612FA-8BE3-45BB-8539-AA83E8C650CB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3" creationId="{BA304E18-6564-4F12-8A47-25CC1B866B07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4" creationId="{D2728CAB-EAAB-4BC4-99AC-1D0F7520899E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5" creationId="{050618C9-A7B3-4EEE-8226-0DA2B47F4A1E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6" creationId="{B79F49A1-13A5-4479-A4F5-6A828D9DD0C2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7" creationId="{75028B16-E7DC-4864-A406-1A3F3264DDC4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8" creationId="{3C0246C5-021B-4938-8E95-50D36DA788C5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19" creationId="{64ED90B3-B7EF-4450-B81A-D114B27E6F12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20" creationId="{BEE3DB82-476F-4BB1-93F8-E68377DF163F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21" creationId="{24625231-19E3-45A8-A8F0-169E9A3745F8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22" creationId="{95DA7297-8F02-47F5-9F3B-DF528654BF3E}"/>
          </ac:inkMkLst>
        </pc:inkChg>
        <pc:inkChg chg="add mod">
          <ac:chgData name=" " userId="4ec9aa310fe2e8df" providerId="LiveId" clId="{F4C7BF13-962D-4E74-8578-6518E268745B}" dt="2022-03-21T03:39:20.652" v="496"/>
          <ac:inkMkLst>
            <pc:docMk/>
            <pc:sldMk cId="3276812271" sldId="260"/>
            <ac:inkMk id="123" creationId="{D511D933-B8C5-4316-AAB4-613ECD8D8096}"/>
          </ac:inkMkLst>
        </pc:inkChg>
        <pc:inkChg chg="add">
          <ac:chgData name=" " userId="4ec9aa310fe2e8df" providerId="LiveId" clId="{F4C7BF13-962D-4E74-8578-6518E268745B}" dt="2022-03-21T03:39:22.454" v="497" actId="9405"/>
          <ac:inkMkLst>
            <pc:docMk/>
            <pc:sldMk cId="3276812271" sldId="260"/>
            <ac:inkMk id="125" creationId="{DBC07F88-D810-40B8-ABF4-7A04D3AABEF0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26" creationId="{BBFDD8E4-6490-48C3-B414-3D93AE53C927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27" creationId="{FCA70434-773E-46DC-8E6F-DBB09FF4111A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28" creationId="{77E37612-0597-4893-8420-478FCAB5219F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29" creationId="{88E56C8C-D02A-4AEA-9FEE-A848F00C0340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0" creationId="{7F2077D2-EF33-410F-B887-12947673B565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1" creationId="{A941AADE-352C-42D7-BFDD-92672498F172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2" creationId="{106651D2-C997-4C82-8125-8E46147D881A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3" creationId="{D2DFA875-45EF-424B-AB35-55DA5842B386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4" creationId="{4A76B8CD-531E-453A-A188-2A6708763406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5" creationId="{186E9108-0631-492E-A7AF-FA2D27F0B345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6" creationId="{32816464-2881-4698-972C-4A6117F667F8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7" creationId="{C019998F-3E7B-471E-9B92-14DC269BFE42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8" creationId="{9BB5BC6D-158D-4CBB-9F9E-07280CCA03CA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39" creationId="{C136A774-1830-4617-9F20-A9C3EC51E65C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40" creationId="{999A5539-0302-4A2C-8D77-CC18F4077968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41" creationId="{CD61529E-BFEC-4F02-A169-ED45ED742161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42" creationId="{0E48D410-3D14-4D5B-A552-0A7E09B331E6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43" creationId="{65550C04-9106-422E-8785-4B66FFC2AD94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44" creationId="{45ED2990-EC59-431F-A01D-8543916C9063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45" creationId="{C33C043A-5A37-4599-81D7-7DBA022CBE11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46" creationId="{B44DED53-AA07-418D-88B8-2879958F91BC}"/>
          </ac:inkMkLst>
        </pc:inkChg>
        <pc:inkChg chg="add mod">
          <ac:chgData name=" " userId="4ec9aa310fe2e8df" providerId="LiveId" clId="{F4C7BF13-962D-4E74-8578-6518E268745B}" dt="2022-03-21T03:39:34.460" v="520"/>
          <ac:inkMkLst>
            <pc:docMk/>
            <pc:sldMk cId="3276812271" sldId="260"/>
            <ac:inkMk id="147" creationId="{1DBBA90E-CDD9-4AF5-8F15-1867E3688AED}"/>
          </ac:inkMkLst>
        </pc:inkChg>
        <pc:inkChg chg="add del mod">
          <ac:chgData name=" " userId="4ec9aa310fe2e8df" providerId="LiveId" clId="{F4C7BF13-962D-4E74-8578-6518E268745B}" dt="2022-03-21T03:39:51.549" v="524"/>
          <ac:inkMkLst>
            <pc:docMk/>
            <pc:sldMk cId="3276812271" sldId="260"/>
            <ac:inkMk id="149" creationId="{87A66EC5-28D7-49F3-A867-607DC32BAC95}"/>
          </ac:inkMkLst>
        </pc:inkChg>
        <pc:inkChg chg="add del">
          <ac:chgData name=" " userId="4ec9aa310fe2e8df" providerId="LiveId" clId="{F4C7BF13-962D-4E74-8578-6518E268745B}" dt="2022-03-21T03:40:04.238" v="526" actId="9405"/>
          <ac:inkMkLst>
            <pc:docMk/>
            <pc:sldMk cId="3276812271" sldId="260"/>
            <ac:inkMk id="151" creationId="{D1BEE323-5496-4389-A07E-C58CE945D282}"/>
          </ac:inkMkLst>
        </pc:inkChg>
        <pc:inkChg chg="add">
          <ac:chgData name=" " userId="4ec9aa310fe2e8df" providerId="LiveId" clId="{F4C7BF13-962D-4E74-8578-6518E268745B}" dt="2022-03-21T03:41:08.027" v="527" actId="9405"/>
          <ac:inkMkLst>
            <pc:docMk/>
            <pc:sldMk cId="3276812271" sldId="260"/>
            <ac:inkMk id="152" creationId="{FA1D79EC-976C-4778-83BE-048539D0C535}"/>
          </ac:inkMkLst>
        </pc:inkChg>
        <pc:inkChg chg="add mod">
          <ac:chgData name=" " userId="4ec9aa310fe2e8df" providerId="LiveId" clId="{F4C7BF13-962D-4E74-8578-6518E268745B}" dt="2022-03-21T03:41:28.960" v="530"/>
          <ac:inkMkLst>
            <pc:docMk/>
            <pc:sldMk cId="3276812271" sldId="260"/>
            <ac:inkMk id="153" creationId="{63950F3E-9E83-446C-8DD3-D4B906DFC8AC}"/>
          </ac:inkMkLst>
        </pc:inkChg>
        <pc:inkChg chg="add mod">
          <ac:chgData name=" " userId="4ec9aa310fe2e8df" providerId="LiveId" clId="{F4C7BF13-962D-4E74-8578-6518E268745B}" dt="2022-03-21T03:41:28.960" v="530"/>
          <ac:inkMkLst>
            <pc:docMk/>
            <pc:sldMk cId="3276812271" sldId="260"/>
            <ac:inkMk id="154" creationId="{5F9DC0A6-90C6-4215-9F5A-38A695100DAB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56" creationId="{B2040B85-B97C-4250-871B-C10230D763E1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57" creationId="{EBC43D7A-9DF3-42A7-842F-7B218B06163B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59" creationId="{CD80A09A-0B73-49C2-95D3-FFC529A7250C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60" creationId="{0B169ABF-5CB4-4D6C-BC49-341D4E9BA677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61" creationId="{BF6B290C-B448-4B7D-A546-49A696E72F9C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62" creationId="{354429B3-B363-4E55-84F1-C97F1D09635A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63" creationId="{1469F4C3-FBE1-4F0A-A0DA-0F3613E6E287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64" creationId="{5C47E5AE-9656-4E81-9E23-42D9656ADB5E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65" creationId="{CCC3C441-BAEB-483B-8277-34DE4C72C8E7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66" creationId="{DB8E9142-BB5E-4A99-B821-30611DF9107C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67" creationId="{372B15B4-7839-4631-B2BC-8F5CF94D2287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68" creationId="{610559F3-14BB-4E09-8CD1-E10EFE3BC105}"/>
          </ac:inkMkLst>
        </pc:inkChg>
        <pc:inkChg chg="add del mod">
          <ac:chgData name=" " userId="4ec9aa310fe2e8df" providerId="LiveId" clId="{F4C7BF13-962D-4E74-8578-6518E268745B}" dt="2022-03-21T03:41:43.192" v="555"/>
          <ac:inkMkLst>
            <pc:docMk/>
            <pc:sldMk cId="3276812271" sldId="260"/>
            <ac:inkMk id="170" creationId="{249CA1ED-632A-406A-BA63-BD50364CFAE3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71" creationId="{E62F7900-F653-464D-A6A4-E14E2533D3AD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72" creationId="{8275245E-B9D8-4947-8CD9-1CFE50B6B7CA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73" creationId="{84476A9D-EDF2-432C-9BD2-74A5DBD79B49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74" creationId="{1734FDE1-FD39-44A9-8766-D6F1CD1F7918}"/>
          </ac:inkMkLst>
        </pc:inkChg>
        <pc:inkChg chg="add del mod">
          <ac:chgData name=" " userId="4ec9aa310fe2e8df" providerId="LiveId" clId="{F4C7BF13-962D-4E74-8578-6518E268745B}" dt="2022-03-21T03:41:43.193" v="556"/>
          <ac:inkMkLst>
            <pc:docMk/>
            <pc:sldMk cId="3276812271" sldId="260"/>
            <ac:inkMk id="176" creationId="{67E01299-CB72-4A3D-B2A7-43D527A1797B}"/>
          </ac:inkMkLst>
        </pc:inkChg>
        <pc:inkChg chg="add del mod">
          <ac:chgData name=" " userId="4ec9aa310fe2e8df" providerId="LiveId" clId="{F4C7BF13-962D-4E74-8578-6518E268745B}" dt="2022-03-21T03:41:43.192" v="554"/>
          <ac:inkMkLst>
            <pc:docMk/>
            <pc:sldMk cId="3276812271" sldId="260"/>
            <ac:inkMk id="177" creationId="{3B4721C4-34E8-42EE-AC22-3AFE23CB97B4}"/>
          </ac:inkMkLst>
        </pc:inkChg>
        <pc:inkChg chg="add mod">
          <ac:chgData name=" " userId="4ec9aa310fe2e8df" providerId="LiveId" clId="{F4C7BF13-962D-4E74-8578-6518E268745B}" dt="2022-03-21T03:41:48.011" v="558"/>
          <ac:inkMkLst>
            <pc:docMk/>
            <pc:sldMk cId="3276812271" sldId="260"/>
            <ac:inkMk id="179" creationId="{4E29BC0E-BA76-4DD4-88D1-C97293197815}"/>
          </ac:inkMkLst>
        </pc:inkChg>
        <pc:inkChg chg="add del mod">
          <ac:chgData name=" " userId="4ec9aa310fe2e8df" providerId="LiveId" clId="{F4C7BF13-962D-4E74-8578-6518E268745B}" dt="2022-03-21T03:42:15.503" v="576" actId="9405"/>
          <ac:inkMkLst>
            <pc:docMk/>
            <pc:sldMk cId="3276812271" sldId="260"/>
            <ac:inkMk id="181" creationId="{B1B9DA8E-74A1-408B-8B64-F2440755854D}"/>
          </ac:inkMkLst>
        </pc:inkChg>
        <pc:inkChg chg="add del mod">
          <ac:chgData name=" " userId="4ec9aa310fe2e8df" providerId="LiveId" clId="{F4C7BF13-962D-4E74-8578-6518E268745B}" dt="2022-03-21T03:42:15.117" v="575" actId="9405"/>
          <ac:inkMkLst>
            <pc:docMk/>
            <pc:sldMk cId="3276812271" sldId="260"/>
            <ac:inkMk id="182" creationId="{03A9B51F-6F25-43C5-97E2-DBEB559446AE}"/>
          </ac:inkMkLst>
        </pc:inkChg>
        <pc:inkChg chg="add del mod">
          <ac:chgData name=" " userId="4ec9aa310fe2e8df" providerId="LiveId" clId="{F4C7BF13-962D-4E74-8578-6518E268745B}" dt="2022-03-21T03:42:14.738" v="574"/>
          <ac:inkMkLst>
            <pc:docMk/>
            <pc:sldMk cId="3276812271" sldId="260"/>
            <ac:inkMk id="183" creationId="{0EE61215-6347-40F3-8F69-23DBF0176C67}"/>
          </ac:inkMkLst>
        </pc:inkChg>
        <pc:inkChg chg="add del mod">
          <ac:chgData name=" " userId="4ec9aa310fe2e8df" providerId="LiveId" clId="{F4C7BF13-962D-4E74-8578-6518E268745B}" dt="2022-03-21T03:42:14.432" v="572" actId="9405"/>
          <ac:inkMkLst>
            <pc:docMk/>
            <pc:sldMk cId="3276812271" sldId="260"/>
            <ac:inkMk id="185" creationId="{4ABD1C06-55B9-45CC-BD00-A3BEFBA37E8B}"/>
          </ac:inkMkLst>
        </pc:inkChg>
        <pc:inkChg chg="add del mod">
          <ac:chgData name=" " userId="4ec9aa310fe2e8df" providerId="LiveId" clId="{F4C7BF13-962D-4E74-8578-6518E268745B}" dt="2022-03-21T03:42:14.162" v="571" actId="9405"/>
          <ac:inkMkLst>
            <pc:docMk/>
            <pc:sldMk cId="3276812271" sldId="260"/>
            <ac:inkMk id="186" creationId="{4563B2EF-D30C-428F-ACD6-8B8E0B03F3F8}"/>
          </ac:inkMkLst>
        </pc:inkChg>
        <pc:inkChg chg="add del mod">
          <ac:chgData name=" " userId="4ec9aa310fe2e8df" providerId="LiveId" clId="{F4C7BF13-962D-4E74-8578-6518E268745B}" dt="2022-03-21T03:42:13.913" v="570" actId="9405"/>
          <ac:inkMkLst>
            <pc:docMk/>
            <pc:sldMk cId="3276812271" sldId="260"/>
            <ac:inkMk id="187" creationId="{E1F07E1A-8EF3-449B-94E6-2EDAEE8EA4FB}"/>
          </ac:inkMkLst>
        </pc:inkChg>
        <pc:inkChg chg="add del mod">
          <ac:chgData name=" " userId="4ec9aa310fe2e8df" providerId="LiveId" clId="{F4C7BF13-962D-4E74-8578-6518E268745B}" dt="2022-03-21T03:42:13.584" v="569"/>
          <ac:inkMkLst>
            <pc:docMk/>
            <pc:sldMk cId="3276812271" sldId="260"/>
            <ac:inkMk id="188" creationId="{C4CBEBEE-3679-4E66-B900-AB6954F56938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0" creationId="{213A78FE-C574-4852-9A74-0822AE2FF89D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1" creationId="{1BA51923-50CD-45EB-BC73-80DB86A1059E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2" creationId="{0A2EF407-7FBC-4F4B-B91C-C4E8B9CB0118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3" creationId="{1C8C52D5-0E8E-48E0-BDDC-294161EFD2DF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4" creationId="{6A0471E1-F8FE-44C3-94E4-22F7BE30462F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5" creationId="{FDA9C09E-A80E-4C6E-96BB-3ECC4EE9B8B0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6" creationId="{813B1C35-02BC-42B5-9A2C-17A35D2080F9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7" creationId="{FB5EEBB0-8297-4BCD-80BB-9BA1214C7638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8" creationId="{5CE2C43B-4844-42F8-B967-751A1AF134D6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199" creationId="{4AC2B3EF-02C3-4FD8-B390-C2B6228AB9CF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200" creationId="{4A20B31D-549F-4020-A7E8-5C8BD42C3649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201" creationId="{5AA91A82-E5BC-4974-AC49-96165F2E2A9A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202" creationId="{5C228C7A-5D22-4FF2-AF42-186F4A958575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203" creationId="{F86A439A-CC98-460F-9FF9-862E1AE893E2}"/>
          </ac:inkMkLst>
        </pc:inkChg>
        <pc:inkChg chg="add mod">
          <ac:chgData name=" " userId="4ec9aa310fe2e8df" providerId="LiveId" clId="{F4C7BF13-962D-4E74-8578-6518E268745B}" dt="2022-03-21T03:42:26.619" v="592"/>
          <ac:inkMkLst>
            <pc:docMk/>
            <pc:sldMk cId="3276812271" sldId="260"/>
            <ac:inkMk id="204" creationId="{3596CFED-D559-4A51-8918-32DFFFD628ED}"/>
          </ac:inkMkLst>
        </pc:inkChg>
      </pc:sldChg>
      <pc:sldChg chg="addSp delSp modSp new mod">
        <pc:chgData name=" " userId="4ec9aa310fe2e8df" providerId="LiveId" clId="{F4C7BF13-962D-4E74-8578-6518E268745B}" dt="2022-03-21T08:32:02.389" v="1020"/>
        <pc:sldMkLst>
          <pc:docMk/>
          <pc:sldMk cId="1644650137" sldId="261"/>
        </pc:sldMkLst>
        <pc:spChg chg="del">
          <ac:chgData name=" " userId="4ec9aa310fe2e8df" providerId="LiveId" clId="{F4C7BF13-962D-4E74-8578-6518E268745B}" dt="2022-03-21T08:22:09.675" v="669" actId="478"/>
          <ac:spMkLst>
            <pc:docMk/>
            <pc:sldMk cId="1644650137" sldId="261"/>
            <ac:spMk id="2" creationId="{93C3D366-1E6F-4975-A084-01DA268520FA}"/>
          </ac:spMkLst>
        </pc:spChg>
        <pc:spChg chg="del">
          <ac:chgData name=" " userId="4ec9aa310fe2e8df" providerId="LiveId" clId="{F4C7BF13-962D-4E74-8578-6518E268745B}" dt="2022-03-21T08:22:09.675" v="669" actId="478"/>
          <ac:spMkLst>
            <pc:docMk/>
            <pc:sldMk cId="1644650137" sldId="261"/>
            <ac:spMk id="3" creationId="{8DC94BE0-1CA3-4008-BDDE-E137506F5FE0}"/>
          </ac:spMkLst>
        </pc:spChg>
        <pc:grpChg chg="del mod">
          <ac:chgData name=" " userId="4ec9aa310fe2e8df" providerId="LiveId" clId="{F4C7BF13-962D-4E74-8578-6518E268745B}" dt="2022-03-21T08:22:39.412" v="674"/>
          <ac:grpSpMkLst>
            <pc:docMk/>
            <pc:sldMk cId="1644650137" sldId="261"/>
            <ac:grpSpMk id="8" creationId="{A485CBCB-BDC7-4252-A9DA-A363C18FBE4C}"/>
          </ac:grpSpMkLst>
        </pc:grpChg>
        <pc:grpChg chg="del mod">
          <ac:chgData name=" " userId="4ec9aa310fe2e8df" providerId="LiveId" clId="{F4C7BF13-962D-4E74-8578-6518E268745B}" dt="2022-03-21T08:22:54.209" v="699"/>
          <ac:grpSpMkLst>
            <pc:docMk/>
            <pc:sldMk cId="1644650137" sldId="261"/>
            <ac:grpSpMk id="29" creationId="{6887554A-43FC-4760-BA61-60B4A2084288}"/>
          </ac:grpSpMkLst>
        </pc:grpChg>
        <pc:grpChg chg="del mod">
          <ac:chgData name=" " userId="4ec9aa310fe2e8df" providerId="LiveId" clId="{F4C7BF13-962D-4E74-8578-6518E268745B}" dt="2022-03-21T08:26:24.617" v="783"/>
          <ac:grpSpMkLst>
            <pc:docMk/>
            <pc:sldMk cId="1644650137" sldId="261"/>
            <ac:grpSpMk id="32" creationId="{1A7DA1D8-59F1-4C50-BBA4-8A83F4AAD8C2}"/>
          </ac:grpSpMkLst>
        </pc:grpChg>
        <pc:grpChg chg="del mod">
          <ac:chgData name=" " userId="4ec9aa310fe2e8df" providerId="LiveId" clId="{F4C7BF13-962D-4E74-8578-6518E268745B}" dt="2022-03-21T08:23:13.932" v="727"/>
          <ac:grpSpMkLst>
            <pc:docMk/>
            <pc:sldMk cId="1644650137" sldId="261"/>
            <ac:grpSpMk id="35" creationId="{B78473C2-4A74-4A8D-AB51-DDCA292C17FB}"/>
          </ac:grpSpMkLst>
        </pc:grpChg>
        <pc:grpChg chg="del mod">
          <ac:chgData name=" " userId="4ec9aa310fe2e8df" providerId="LiveId" clId="{F4C7BF13-962D-4E74-8578-6518E268745B}" dt="2022-03-21T08:23:14.951" v="729"/>
          <ac:grpSpMkLst>
            <pc:docMk/>
            <pc:sldMk cId="1644650137" sldId="261"/>
            <ac:grpSpMk id="60" creationId="{4BA22098-24EC-4A80-B63A-5BB31A0F7405}"/>
          </ac:grpSpMkLst>
        </pc:grpChg>
        <pc:grpChg chg="add del mod">
          <ac:chgData name=" " userId="4ec9aa310fe2e8df" providerId="LiveId" clId="{F4C7BF13-962D-4E74-8578-6518E268745B}" dt="2022-03-21T08:28:10.445" v="813"/>
          <ac:grpSpMkLst>
            <pc:docMk/>
            <pc:sldMk cId="1644650137" sldId="261"/>
            <ac:grpSpMk id="62" creationId="{B0EE760B-463C-48B4-B6D2-BB8C34E353B2}"/>
          </ac:grpSpMkLst>
        </pc:grpChg>
        <pc:grpChg chg="add del mod">
          <ac:chgData name=" " userId="4ec9aa310fe2e8df" providerId="LiveId" clId="{F4C7BF13-962D-4E74-8578-6518E268745B}" dt="2022-03-21T08:23:37.917" v="744"/>
          <ac:grpSpMkLst>
            <pc:docMk/>
            <pc:sldMk cId="1644650137" sldId="261"/>
            <ac:grpSpMk id="65" creationId="{37393B47-599B-44F3-B564-D5AFFB3B87E9}"/>
          </ac:grpSpMkLst>
        </pc:grpChg>
        <pc:grpChg chg="mod">
          <ac:chgData name=" " userId="4ec9aa310fe2e8df" providerId="LiveId" clId="{F4C7BF13-962D-4E74-8578-6518E268745B}" dt="2022-03-21T08:23:29.542" v="736"/>
          <ac:grpSpMkLst>
            <pc:docMk/>
            <pc:sldMk cId="1644650137" sldId="261"/>
            <ac:grpSpMk id="67" creationId="{C34CDD33-B2FE-4B72-AAD1-9D8DF97E65C3}"/>
          </ac:grpSpMkLst>
        </pc:grpChg>
        <pc:grpChg chg="del mod">
          <ac:chgData name=" " userId="4ec9aa310fe2e8df" providerId="LiveId" clId="{F4C7BF13-962D-4E74-8578-6518E268745B}" dt="2022-03-21T08:23:40.228" v="747"/>
          <ac:grpSpMkLst>
            <pc:docMk/>
            <pc:sldMk cId="1644650137" sldId="261"/>
            <ac:grpSpMk id="75" creationId="{08831CC4-BE3D-4572-97D8-8675088A6460}"/>
          </ac:grpSpMkLst>
        </pc:grpChg>
        <pc:grpChg chg="del mod">
          <ac:chgData name=" " userId="4ec9aa310fe2e8df" providerId="LiveId" clId="{F4C7BF13-962D-4E74-8578-6518E268745B}" dt="2022-03-21T08:24:23.986" v="767"/>
          <ac:grpSpMkLst>
            <pc:docMk/>
            <pc:sldMk cId="1644650137" sldId="261"/>
            <ac:grpSpMk id="78" creationId="{E624FF40-69FE-474B-8468-2F2A7AAACAAE}"/>
          </ac:grpSpMkLst>
        </pc:grpChg>
        <pc:grpChg chg="mod">
          <ac:chgData name=" " userId="4ec9aa310fe2e8df" providerId="LiveId" clId="{F4C7BF13-962D-4E74-8578-6518E268745B}" dt="2022-03-21T08:24:14.928" v="764"/>
          <ac:grpSpMkLst>
            <pc:docMk/>
            <pc:sldMk cId="1644650137" sldId="261"/>
            <ac:grpSpMk id="85" creationId="{480FAF0B-4F8E-40F0-AC98-F535A8106D52}"/>
          </ac:grpSpMkLst>
        </pc:grpChg>
        <pc:grpChg chg="mod">
          <ac:chgData name=" " userId="4ec9aa310fe2e8df" providerId="LiveId" clId="{F4C7BF13-962D-4E74-8578-6518E268745B}" dt="2022-03-21T08:24:12.514" v="760"/>
          <ac:grpSpMkLst>
            <pc:docMk/>
            <pc:sldMk cId="1644650137" sldId="261"/>
            <ac:grpSpMk id="89" creationId="{D8B8774F-2C25-4504-B772-4B5C7A050BD0}"/>
          </ac:grpSpMkLst>
        </pc:grpChg>
        <pc:grpChg chg="add del mod">
          <ac:chgData name=" " userId="4ec9aa310fe2e8df" providerId="LiveId" clId="{F4C7BF13-962D-4E74-8578-6518E268745B}" dt="2022-03-21T08:28:10.445" v="813"/>
          <ac:grpSpMkLst>
            <pc:docMk/>
            <pc:sldMk cId="1644650137" sldId="261"/>
            <ac:grpSpMk id="92" creationId="{371BE191-E5D6-483C-98C9-67C2772C96A1}"/>
          </ac:grpSpMkLst>
        </pc:grpChg>
        <pc:grpChg chg="del mod">
          <ac:chgData name=" " userId="4ec9aa310fe2e8df" providerId="LiveId" clId="{F4C7BF13-962D-4E74-8578-6518E268745B}" dt="2022-03-21T08:24:59.434" v="773"/>
          <ac:grpSpMkLst>
            <pc:docMk/>
            <pc:sldMk cId="1644650137" sldId="261"/>
            <ac:grpSpMk id="96" creationId="{3A06C15E-3592-41E3-8D3E-0A8E59D55234}"/>
          </ac:grpSpMkLst>
        </pc:grpChg>
        <pc:grpChg chg="add del mod">
          <ac:chgData name=" " userId="4ec9aa310fe2e8df" providerId="LiveId" clId="{F4C7BF13-962D-4E74-8578-6518E268745B}" dt="2022-03-21T08:32:02.389" v="1020"/>
          <ac:grpSpMkLst>
            <pc:docMk/>
            <pc:sldMk cId="1644650137" sldId="261"/>
            <ac:grpSpMk id="96" creationId="{CCDB22BE-1E17-4DEB-B889-8C4CD9D8DE96}"/>
          </ac:grpSpMkLst>
        </pc:grpChg>
        <pc:grpChg chg="add del mod">
          <ac:chgData name=" " userId="4ec9aa310fe2e8df" providerId="LiveId" clId="{F4C7BF13-962D-4E74-8578-6518E268745B}" dt="2022-03-21T08:32:02.389" v="1020"/>
          <ac:grpSpMkLst>
            <pc:docMk/>
            <pc:sldMk cId="1644650137" sldId="261"/>
            <ac:grpSpMk id="97" creationId="{E9AFC2D2-4F75-4E41-8634-F22641AC40BF}"/>
          </ac:grpSpMkLst>
        </pc:grpChg>
        <pc:grpChg chg="del mod">
          <ac:chgData name=" " userId="4ec9aa310fe2e8df" providerId="LiveId" clId="{F4C7BF13-962D-4E74-8578-6518E268745B}" dt="2022-03-21T08:26:29.431" v="785"/>
          <ac:grpSpMkLst>
            <pc:docMk/>
            <pc:sldMk cId="1644650137" sldId="261"/>
            <ac:grpSpMk id="100" creationId="{4EF3C91E-98C6-4939-B356-5A2ABF00B3F4}"/>
          </ac:grpSpMkLst>
        </pc:grpChg>
        <pc:grpChg chg="mod">
          <ac:chgData name=" " userId="4ec9aa310fe2e8df" providerId="LiveId" clId="{F4C7BF13-962D-4E74-8578-6518E268745B}" dt="2022-03-21T08:27:23.756" v="792"/>
          <ac:grpSpMkLst>
            <pc:docMk/>
            <pc:sldMk cId="1644650137" sldId="261"/>
            <ac:grpSpMk id="104" creationId="{74CFD73A-ACA4-4C0F-BB6D-84C1848565DC}"/>
          </ac:grpSpMkLst>
        </pc:grpChg>
        <pc:grpChg chg="add del mod">
          <ac:chgData name=" " userId="4ec9aa310fe2e8df" providerId="LiveId" clId="{F4C7BF13-962D-4E74-8578-6518E268745B}" dt="2022-03-21T08:29:35.853" v="869"/>
          <ac:grpSpMkLst>
            <pc:docMk/>
            <pc:sldMk cId="1644650137" sldId="261"/>
            <ac:grpSpMk id="105" creationId="{FEC56EA1-FF05-48A2-9220-0E32054A2C18}"/>
          </ac:grpSpMkLst>
        </pc:grpChg>
        <pc:grpChg chg="del mod">
          <ac:chgData name=" " userId="4ec9aa310fe2e8df" providerId="LiveId" clId="{F4C7BF13-962D-4E74-8578-6518E268745B}" dt="2022-03-21T08:27:00.882" v="790"/>
          <ac:grpSpMkLst>
            <pc:docMk/>
            <pc:sldMk cId="1644650137" sldId="261"/>
            <ac:grpSpMk id="106" creationId="{ED131452-5BB0-45EB-9EEF-9D4CFF912FC6}"/>
          </ac:grpSpMkLst>
        </pc:grpChg>
        <pc:grpChg chg="mod">
          <ac:chgData name=" " userId="4ec9aa310fe2e8df" providerId="LiveId" clId="{F4C7BF13-962D-4E74-8578-6518E268745B}" dt="2022-03-21T08:29:32.116" v="865"/>
          <ac:grpSpMkLst>
            <pc:docMk/>
            <pc:sldMk cId="1644650137" sldId="261"/>
            <ac:grpSpMk id="108" creationId="{1896D5AF-9C68-47D5-87D3-247EDFF086B4}"/>
          </ac:grpSpMkLst>
        </pc:grpChg>
        <pc:grpChg chg="del mod">
          <ac:chgData name=" " userId="4ec9aa310fe2e8df" providerId="LiveId" clId="{F4C7BF13-962D-4E74-8578-6518E268745B}" dt="2022-03-21T08:27:49.133" v="803"/>
          <ac:grpSpMkLst>
            <pc:docMk/>
            <pc:sldMk cId="1644650137" sldId="261"/>
            <ac:grpSpMk id="109" creationId="{AD63CC44-50E2-43AD-A92E-CA211BCBFCC6}"/>
          </ac:grpSpMkLst>
        </pc:grpChg>
        <pc:grpChg chg="del mod">
          <ac:chgData name=" " userId="4ec9aa310fe2e8df" providerId="LiveId" clId="{F4C7BF13-962D-4E74-8578-6518E268745B}" dt="2022-03-21T08:30:59.929" v="983"/>
          <ac:grpSpMkLst>
            <pc:docMk/>
            <pc:sldMk cId="1644650137" sldId="261"/>
            <ac:grpSpMk id="112" creationId="{DC4907F8-BE57-44C0-ACB5-88EFE4C43469}"/>
          </ac:grpSpMkLst>
        </pc:grpChg>
        <pc:grpChg chg="del mod">
          <ac:chgData name=" " userId="4ec9aa310fe2e8df" providerId="LiveId" clId="{F4C7BF13-962D-4E74-8578-6518E268745B}" dt="2022-03-21T08:27:49.133" v="803"/>
          <ac:grpSpMkLst>
            <pc:docMk/>
            <pc:sldMk cId="1644650137" sldId="261"/>
            <ac:grpSpMk id="113" creationId="{6E385320-4CEC-4605-89D2-329EEC315A48}"/>
          </ac:grpSpMkLst>
        </pc:grpChg>
        <pc:grpChg chg="add del mod">
          <ac:chgData name=" " userId="4ec9aa310fe2e8df" providerId="LiveId" clId="{F4C7BF13-962D-4E74-8578-6518E268745B}" dt="2022-03-21T08:29:42.417" v="885"/>
          <ac:grpSpMkLst>
            <pc:docMk/>
            <pc:sldMk cId="1644650137" sldId="261"/>
            <ac:grpSpMk id="117" creationId="{FFF510E9-DE75-4ACD-8978-92B20F5163FE}"/>
          </ac:grpSpMkLst>
        </pc:grpChg>
        <pc:grpChg chg="mod">
          <ac:chgData name=" " userId="4ec9aa310fe2e8df" providerId="LiveId" clId="{F4C7BF13-962D-4E74-8578-6518E268745B}" dt="2022-03-21T08:28:02.648" v="807"/>
          <ac:grpSpMkLst>
            <pc:docMk/>
            <pc:sldMk cId="1644650137" sldId="261"/>
            <ac:grpSpMk id="121" creationId="{E464F832-8295-43B3-85EB-5A354609A349}"/>
          </ac:grpSpMkLst>
        </pc:grpChg>
        <pc:grpChg chg="del mod">
          <ac:chgData name=" " userId="4ec9aa310fe2e8df" providerId="LiveId" clId="{F4C7BF13-962D-4E74-8578-6518E268745B}" dt="2022-03-21T08:28:21.363" v="823"/>
          <ac:grpSpMkLst>
            <pc:docMk/>
            <pc:sldMk cId="1644650137" sldId="261"/>
            <ac:grpSpMk id="122" creationId="{3B33985A-2D4A-40C5-82A2-A75F0AC2B234}"/>
          </ac:grpSpMkLst>
        </pc:grpChg>
        <pc:grpChg chg="mod">
          <ac:chgData name=" " userId="4ec9aa310fe2e8df" providerId="LiveId" clId="{F4C7BF13-962D-4E74-8578-6518E268745B}" dt="2022-03-21T08:29:41.722" v="883"/>
          <ac:grpSpMkLst>
            <pc:docMk/>
            <pc:sldMk cId="1644650137" sldId="261"/>
            <ac:grpSpMk id="125" creationId="{60B40425-C9B9-4641-8342-EEE6F4F2DD5E}"/>
          </ac:grpSpMkLst>
        </pc:grpChg>
        <pc:grpChg chg="mod">
          <ac:chgData name=" " userId="4ec9aa310fe2e8df" providerId="LiveId" clId="{F4C7BF13-962D-4E74-8578-6518E268745B}" dt="2022-03-21T08:28:10.445" v="813"/>
          <ac:grpSpMkLst>
            <pc:docMk/>
            <pc:sldMk cId="1644650137" sldId="261"/>
            <ac:grpSpMk id="130" creationId="{D7FAE9FA-4F19-4B16-9795-DD8FA378B217}"/>
          </ac:grpSpMkLst>
        </pc:grpChg>
        <pc:grpChg chg="mod">
          <ac:chgData name=" " userId="4ec9aa310fe2e8df" providerId="LiveId" clId="{F4C7BF13-962D-4E74-8578-6518E268745B}" dt="2022-03-21T08:28:16.274" v="817"/>
          <ac:grpSpMkLst>
            <pc:docMk/>
            <pc:sldMk cId="1644650137" sldId="261"/>
            <ac:grpSpMk id="134" creationId="{1C42EDA7-9047-4D5A-B708-B7FB4A8A055E}"/>
          </ac:grpSpMkLst>
        </pc:grpChg>
        <pc:grpChg chg="mod">
          <ac:chgData name=" " userId="4ec9aa310fe2e8df" providerId="LiveId" clId="{F4C7BF13-962D-4E74-8578-6518E268745B}" dt="2022-03-21T08:28:33.246" v="829"/>
          <ac:grpSpMkLst>
            <pc:docMk/>
            <pc:sldMk cId="1644650137" sldId="261"/>
            <ac:grpSpMk id="140" creationId="{8396A237-7696-4EB9-9794-F2F84797429C}"/>
          </ac:grpSpMkLst>
        </pc:grpChg>
        <pc:grpChg chg="add del mod">
          <ac:chgData name=" " userId="4ec9aa310fe2e8df" providerId="LiveId" clId="{F4C7BF13-962D-4E74-8578-6518E268745B}" dt="2022-03-21T08:29:54.650" v="916"/>
          <ac:grpSpMkLst>
            <pc:docMk/>
            <pc:sldMk cId="1644650137" sldId="261"/>
            <ac:grpSpMk id="147" creationId="{D88B7D8A-78A0-4FCF-AFC3-BA7A10A09264}"/>
          </ac:grpSpMkLst>
        </pc:grpChg>
        <pc:grpChg chg="mod">
          <ac:chgData name=" " userId="4ec9aa310fe2e8df" providerId="LiveId" clId="{F4C7BF13-962D-4E74-8578-6518E268745B}" dt="2022-03-21T08:29:51.905" v="906"/>
          <ac:grpSpMkLst>
            <pc:docMk/>
            <pc:sldMk cId="1644650137" sldId="261"/>
            <ac:grpSpMk id="157" creationId="{627EA45B-CBB5-43E2-A8FB-BB2827037AFC}"/>
          </ac:grpSpMkLst>
        </pc:grpChg>
        <pc:grpChg chg="add del mod">
          <ac:chgData name=" " userId="4ec9aa310fe2e8df" providerId="LiveId" clId="{F4C7BF13-962D-4E74-8578-6518E268745B}" dt="2022-03-21T08:30:29.236" v="964"/>
          <ac:grpSpMkLst>
            <pc:docMk/>
            <pc:sldMk cId="1644650137" sldId="261"/>
            <ac:grpSpMk id="185" creationId="{FC3F515E-BB06-43E3-A71D-0A79BF9124B9}"/>
          </ac:grpSpMkLst>
        </pc:grpChg>
        <pc:grpChg chg="add del mod">
          <ac:chgData name=" " userId="4ec9aa310fe2e8df" providerId="LiveId" clId="{F4C7BF13-962D-4E74-8578-6518E268745B}" dt="2022-03-21T08:30:29.236" v="964"/>
          <ac:grpSpMkLst>
            <pc:docMk/>
            <pc:sldMk cId="1644650137" sldId="261"/>
            <ac:grpSpMk id="188" creationId="{FD4F532C-BC27-46FE-B2AF-C6F91F1D3CC0}"/>
          </ac:grpSpMkLst>
        </pc:grpChg>
        <pc:grpChg chg="mod">
          <ac:chgData name=" " userId="4ec9aa310fe2e8df" providerId="LiveId" clId="{F4C7BF13-962D-4E74-8578-6518E268745B}" dt="2022-03-21T08:30:28.452" v="961"/>
          <ac:grpSpMkLst>
            <pc:docMk/>
            <pc:sldMk cId="1644650137" sldId="261"/>
            <ac:grpSpMk id="191" creationId="{B5DA19C4-3F12-48C2-866C-2876D5EEA7F3}"/>
          </ac:grpSpMkLst>
        </pc:grpChg>
        <pc:grpChg chg="del mod">
          <ac:chgData name=" " userId="4ec9aa310fe2e8df" providerId="LiveId" clId="{F4C7BF13-962D-4E74-8578-6518E268745B}" dt="2022-03-21T08:30:47.610" v="980"/>
          <ac:grpSpMkLst>
            <pc:docMk/>
            <pc:sldMk cId="1644650137" sldId="261"/>
            <ac:grpSpMk id="201" creationId="{F0BA437A-CA9A-45E2-AC1A-29C94E524B92}"/>
          </ac:grpSpMkLst>
        </pc:grpChg>
        <pc:grpChg chg="mod">
          <ac:chgData name=" " userId="4ec9aa310fe2e8df" providerId="LiveId" clId="{F4C7BF13-962D-4E74-8578-6518E268745B}" dt="2022-03-21T08:30:47.610" v="980"/>
          <ac:grpSpMkLst>
            <pc:docMk/>
            <pc:sldMk cId="1644650137" sldId="261"/>
            <ac:grpSpMk id="205" creationId="{E527A78E-C553-406A-9459-2C930E44ED67}"/>
          </ac:grpSpMkLst>
        </pc:grpChg>
        <pc:grpChg chg="mod">
          <ac:chgData name=" " userId="4ec9aa310fe2e8df" providerId="LiveId" clId="{F4C7BF13-962D-4E74-8578-6518E268745B}" dt="2022-03-21T08:30:59.929" v="983"/>
          <ac:grpSpMkLst>
            <pc:docMk/>
            <pc:sldMk cId="1644650137" sldId="261"/>
            <ac:grpSpMk id="208" creationId="{8BDEBFA1-0D9D-4D21-9517-D81DA1453B4C}"/>
          </ac:grpSpMkLst>
        </pc:grpChg>
        <pc:grpChg chg="mod">
          <ac:chgData name=" " userId="4ec9aa310fe2e8df" providerId="LiveId" clId="{F4C7BF13-962D-4E74-8578-6518E268745B}" dt="2022-03-21T08:31:05.022" v="986"/>
          <ac:grpSpMkLst>
            <pc:docMk/>
            <pc:sldMk cId="1644650137" sldId="261"/>
            <ac:grpSpMk id="211" creationId="{C600B474-5B95-425E-A37A-5B22FA9ADD8C}"/>
          </ac:grpSpMkLst>
        </pc:grpChg>
        <pc:grpChg chg="mod">
          <ac:chgData name=" " userId="4ec9aa310fe2e8df" providerId="LiveId" clId="{F4C7BF13-962D-4E74-8578-6518E268745B}" dt="2022-03-21T08:31:22.616" v="1002"/>
          <ac:grpSpMkLst>
            <pc:docMk/>
            <pc:sldMk cId="1644650137" sldId="261"/>
            <ac:grpSpMk id="227" creationId="{CC26EE3E-F1AA-4A2E-8497-F3212310BBBF}"/>
          </ac:grpSpMkLst>
        </pc:grpChg>
        <pc:grpChg chg="mod">
          <ac:chgData name=" " userId="4ec9aa310fe2e8df" providerId="LiveId" clId="{F4C7BF13-962D-4E74-8578-6518E268745B}" dt="2022-03-21T08:31:41.353" v="1006"/>
          <ac:grpSpMkLst>
            <pc:docMk/>
            <pc:sldMk cId="1644650137" sldId="261"/>
            <ac:grpSpMk id="229" creationId="{ECBEEE22-614B-4D23-9471-2EF5EABEB552}"/>
          </ac:grpSpMkLst>
        </pc:grpChg>
        <pc:grpChg chg="add del mod">
          <ac:chgData name=" " userId="4ec9aa310fe2e8df" providerId="LiveId" clId="{F4C7BF13-962D-4E74-8578-6518E268745B}" dt="2022-03-21T08:31:53.124" v="1016"/>
          <ac:grpSpMkLst>
            <pc:docMk/>
            <pc:sldMk cId="1644650137" sldId="261"/>
            <ac:grpSpMk id="231" creationId="{109352B7-BDD3-47E1-A98F-81DF420A5186}"/>
          </ac:grpSpMkLst>
        </pc:grpChg>
        <pc:grpChg chg="mod">
          <ac:chgData name=" " userId="4ec9aa310fe2e8df" providerId="LiveId" clId="{F4C7BF13-962D-4E74-8578-6518E268745B}" dt="2022-03-21T08:31:52.749" v="1013"/>
          <ac:grpSpMkLst>
            <pc:docMk/>
            <pc:sldMk cId="1644650137" sldId="261"/>
            <ac:grpSpMk id="234" creationId="{439B3654-C8BF-4050-9D0D-560EB53D6F5E}"/>
          </ac:grpSpMkLst>
        </pc:grpChg>
        <pc:grpChg chg="mod">
          <ac:chgData name=" " userId="4ec9aa310fe2e8df" providerId="LiveId" clId="{F4C7BF13-962D-4E74-8578-6518E268745B}" dt="2022-03-21T08:32:02.389" v="1020"/>
          <ac:grpSpMkLst>
            <pc:docMk/>
            <pc:sldMk cId="1644650137" sldId="261"/>
            <ac:grpSpMk id="237" creationId="{9006650D-3565-4A16-AC74-33FDF98C13CB}"/>
          </ac:grpSpMkLst>
        </pc:grpChg>
        <pc:picChg chg="add">
          <ac:chgData name=" " userId="4ec9aa310fe2e8df" providerId="LiveId" clId="{F4C7BF13-962D-4E74-8578-6518E268745B}" dt="2022-03-21T08:22:10.516" v="670" actId="22"/>
          <ac:picMkLst>
            <pc:docMk/>
            <pc:sldMk cId="1644650137" sldId="261"/>
            <ac:picMk id="5" creationId="{38A9EB11-3220-4FAD-B9AD-5F0CA75FEB7E}"/>
          </ac:picMkLst>
        </pc:pic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2" creationId="{DACC2D87-255A-4A8A-AF80-F38A8AC35A54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3" creationId="{5626CCF3-655D-4AEE-8071-75B153406CA1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4" creationId="{2D719BC4-DBCD-4FB3-A35D-8D770AF5EE48}"/>
          </ac:inkMkLst>
        </pc:inkChg>
        <pc:inkChg chg="add del mod">
          <ac:chgData name=" " userId="4ec9aa310fe2e8df" providerId="LiveId" clId="{F4C7BF13-962D-4E74-8578-6518E268745B}" dt="2022-03-21T08:22:39.412" v="674"/>
          <ac:inkMkLst>
            <pc:docMk/>
            <pc:sldMk cId="1644650137" sldId="261"/>
            <ac:inkMk id="6" creationId="{6E14F1A0-855B-4574-A92D-67323BA5D4F1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6" creationId="{70B16C5C-ECC6-4122-8DA0-C52C787B8E5E}"/>
          </ac:inkMkLst>
        </pc:inkChg>
        <pc:inkChg chg="add del mod">
          <ac:chgData name=" " userId="4ec9aa310fe2e8df" providerId="LiveId" clId="{F4C7BF13-962D-4E74-8578-6518E268745B}" dt="2022-03-21T08:22:39.412" v="675"/>
          <ac:inkMkLst>
            <pc:docMk/>
            <pc:sldMk cId="1644650137" sldId="261"/>
            <ac:inkMk id="7" creationId="{5F0AB5F1-D7A7-43FA-AE4E-8B5B7DD94A97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7" creationId="{AAC7969C-E4C4-4E6F-9AA7-A62C79200CF1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8" creationId="{885D87BB-CC6F-46DC-A002-AEE83ADE8B0D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9" creationId="{4D835E47-A307-4B63-853D-CBCE76E1BBAB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0" creationId="{E178BE8A-A821-4704-B9C3-1DEA77F894C0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1" creationId="{ACAD0A0D-6742-4582-97B7-74C815C3F8A5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2" creationId="{B4FFB74C-7EA5-4ED6-B55B-5A857044B9E4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3" creationId="{17D46535-C054-442F-A905-4E573ACD3AC3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4" creationId="{2089C0A5-7AD8-48D9-BF6A-4FB6A1978BA8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5" creationId="{DC7206CA-9EBC-4B49-983C-E6D1703005F4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6" creationId="{3DF1F75E-0E26-45A1-A414-F64746A26786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7" creationId="{4AA4B0CC-C96D-4832-8EE4-A4723657060B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8" creationId="{EB9E8CB3-D886-4284-87F4-F025B7463977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9" creationId="{1858CCFC-D6C0-4F90-B700-CA659CD36EA4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20" creationId="{2F0B4691-1A1E-4940-8722-F51869C3CE0D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21" creationId="{A6A99ACE-8545-4116-B5E2-9356C9C6B8BF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22" creationId="{112F13EC-7D05-43D3-AEC5-C99500D81269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23" creationId="{633BFBA8-BF15-4EA0-B25B-F0FDD25A1AF5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24" creationId="{9F3893D6-46B9-4B2D-891C-17C7EC14835E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25" creationId="{203C0C42-DF7B-4A49-A4BD-67CC03F753AD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26" creationId="{8312B75C-8751-404F-8C15-D02F3BE7167A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27" creationId="{0FE10BAE-8C9E-4F37-ACF2-EC5388B313DD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28" creationId="{E46F2562-D75B-4223-BBC8-725177147C2E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29" creationId="{8963E95C-1999-4642-9614-B42D97EFD43E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30" creationId="{A85748D4-14BE-4068-B475-456349565B1C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31" creationId="{FB0788D5-2ADA-4D23-9C57-CA20E11E6BFB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32" creationId="{C6D2D708-4590-402E-A909-CC2CE4425724}"/>
          </ac:inkMkLst>
        </pc:inkChg>
        <pc:inkChg chg="add del mod">
          <ac:chgData name=" " userId="4ec9aa310fe2e8df" providerId="LiveId" clId="{F4C7BF13-962D-4E74-8578-6518E268745B}" dt="2022-03-21T08:27:58.685" v="805"/>
          <ac:inkMkLst>
            <pc:docMk/>
            <pc:sldMk cId="1644650137" sldId="261"/>
            <ac:inkMk id="33" creationId="{D94DB0A9-EB94-4B15-9EE0-C1E850B53A8A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33" creationId="{E9CF1A2B-7E77-4EC0-9D4C-E473701D8963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34" creationId="{066DE13E-9015-44AE-93B7-CB650931EEA8}"/>
          </ac:inkMkLst>
        </pc:inkChg>
        <pc:inkChg chg="add del mod">
          <ac:chgData name=" " userId="4ec9aa310fe2e8df" providerId="LiveId" clId="{F4C7BF13-962D-4E74-8578-6518E268745B}" dt="2022-03-21T08:28:02.651" v="808"/>
          <ac:inkMkLst>
            <pc:docMk/>
            <pc:sldMk cId="1644650137" sldId="261"/>
            <ac:inkMk id="34" creationId="{F2414927-5E14-4FE2-8789-6F7DA6FBC1D6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35" creationId="{97BDFCF4-4FA4-4F93-BCD1-4F2A7E56491B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36" creationId="{84E2FA76-A194-4B8A-A0BA-1D695BFEC64F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37" creationId="{6E6107A9-7AF3-41BB-9AAC-DB63829C589E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38" creationId="{F346EC65-FE8B-4C88-890E-F317C1EE2008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39" creationId="{615214C1-8E4E-48D6-93C8-C87720D3CEBB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0" creationId="{8E5429DF-7D57-47E3-9C5E-8F48B16F3D19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1" creationId="{090B2BD0-08C8-48AB-AE53-5B1F83775351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2" creationId="{B5CE43AD-B90F-4A2A-8FD4-C712D7C3E641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3" creationId="{15A313D2-B553-4E49-9847-226D2EE8388B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4" creationId="{5E42EA1A-7068-4548-897A-F998F086614F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5" creationId="{67B86C77-41D8-4BAA-851F-553B826FC32E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6" creationId="{F0B2976A-72EF-4DFA-8DBF-14AFC48A3C20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7" creationId="{E0C45634-1387-48E5-8951-B9CF25C6EEE8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8" creationId="{342300AF-89A5-4935-A7AC-5DD8BA02A3BF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49" creationId="{8A8D0B35-5A99-48BB-B7C7-6019F9F7EBBD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0" creationId="{803B71F7-EA0D-4FFE-9366-AF3A67AA72F8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1" creationId="{93C5F463-346D-48F4-85C8-66D9DE67C55C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2" creationId="{D6A38EA3-9498-448D-A18E-1EB377ABB65D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3" creationId="{4EACA9ED-7851-4AA7-B5C2-5D80445BBC35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4" creationId="{9DC448B2-6539-4AE9-8AE2-467BE177A286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5" creationId="{049F54A9-4EDF-470E-8C5E-99D49B9CEBDE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6" creationId="{99C942C3-5B61-4522-8070-81D96A62EFB0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7" creationId="{E912CE4E-EF2B-400E-91E3-EA5A86AAD61C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8" creationId="{B15B4540-9FD4-4E02-B6FD-FC7F58776665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59" creationId="{D7E21D6A-9F30-45E0-B0D3-7BD7D8C5686C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60" creationId="{D6BEF9FD-53C8-4E4B-834F-82BCD00BD312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61" creationId="{DBB017AB-96FC-48A8-A402-3F20743ED21C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63" creationId="{C69C1014-0B94-4BFA-A719-52448CEF41BC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64" creationId="{8ABB6EFC-6302-4FD5-9CD1-15B693CBC6AA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65" creationId="{CC347FFB-91B6-4A5C-9D75-30061AA432F8}"/>
          </ac:inkMkLst>
        </pc:inkChg>
        <pc:inkChg chg="add del mod">
          <ac:chgData name=" " userId="4ec9aa310fe2e8df" providerId="LiveId" clId="{F4C7BF13-962D-4E74-8578-6518E268745B}" dt="2022-03-21T08:23:29.542" v="736"/>
          <ac:inkMkLst>
            <pc:docMk/>
            <pc:sldMk cId="1644650137" sldId="261"/>
            <ac:inkMk id="66" creationId="{2E7C6E36-8376-49BB-92C0-2DE1C96B012A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66" creationId="{AC668C1C-3330-48A6-86FB-3A6696318241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67" creationId="{EF8FF001-0455-4460-8516-7462A203AAB8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68" creationId="{AD4B4650-F78F-42E5-8C5E-5DA2EBD3C9ED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69" creationId="{83F54D3C-3C0C-4BD9-A4C6-6340FF6C5255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70" creationId="{2A51D9C1-30F0-45FD-AC63-047134EE388F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71" creationId="{99B81BC5-CE1A-4644-87E9-B550D04A6334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72" creationId="{67CF534C-1A7D-4AE7-BBA1-D79CECB0FCC8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73" creationId="{032D4968-9ACE-4CC4-8A15-264493B0D6CA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74" creationId="{67042B60-FE79-46BE-80CF-C13A1F1EEE5D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75" creationId="{87D6F742-4DC9-4AE1-BE9F-AC8899E022FD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76" creationId="{0A1810D7-99C5-4EBC-8502-67CF0A5366A0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77" creationId="{1482DB21-7A02-4941-9DA3-610FC46850D6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78" creationId="{956C369E-E565-4FE0-99BC-84FFA0D5F065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79" creationId="{45AF2219-5AAB-49C0-A3E8-9C8A6BA605A2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80" creationId="{6D11D919-CFC8-45BB-90E6-968D83B24C11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81" creationId="{0B42887E-DC12-4124-819E-7F81D8E27F97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82" creationId="{BDC242F2-F06A-4571-A88A-0DF7FD1D775B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83" creationId="{A1FE5F96-C310-44C0-BEFD-7450CED6A084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84" creationId="{3037E4D1-491C-4183-936B-7FE5DBE88B52}"/>
          </ac:inkMkLst>
        </pc:inkChg>
        <pc:inkChg chg="add del mod">
          <ac:chgData name=" " userId="4ec9aa310fe2e8df" providerId="LiveId" clId="{F4C7BF13-962D-4E74-8578-6518E268745B}" dt="2022-03-21T08:24:14.928" v="764"/>
          <ac:inkMkLst>
            <pc:docMk/>
            <pc:sldMk cId="1644650137" sldId="261"/>
            <ac:inkMk id="84" creationId="{CC010C4B-0B82-441C-B5FA-0A0F641ED542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85" creationId="{D38CEC5F-3949-4D5E-91E0-451102D1EBB2}"/>
          </ac:inkMkLst>
        </pc:inkChg>
        <pc:inkChg chg="add del mod">
          <ac:chgData name=" " userId="4ec9aa310fe2e8df" providerId="LiveId" clId="{F4C7BF13-962D-4E74-8578-6518E268745B}" dt="2022-03-21T08:24:14.694" v="762" actId="9405"/>
          <ac:inkMkLst>
            <pc:docMk/>
            <pc:sldMk cId="1644650137" sldId="261"/>
            <ac:inkMk id="86" creationId="{4CC057B5-1820-47F7-AC08-61C92C3CCB42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86" creationId="{E65F9C45-C9DF-4C98-92E5-79E05F20477A}"/>
          </ac:inkMkLst>
        </pc:inkChg>
        <pc:inkChg chg="add del mod">
          <ac:chgData name=" " userId="4ec9aa310fe2e8df" providerId="LiveId" clId="{F4C7BF13-962D-4E74-8578-6518E268745B}" dt="2022-03-21T08:24:13.825" v="761" actId="9405"/>
          <ac:inkMkLst>
            <pc:docMk/>
            <pc:sldMk cId="1644650137" sldId="261"/>
            <ac:inkMk id="87" creationId="{AC859C67-B7C2-48DB-9278-46DC0BA3A136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87" creationId="{FB619237-0A84-401F-BA71-1BB0B48EA51A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88" creationId="{736DAC92-E953-4905-A557-68010B6C2730}"/>
          </ac:inkMkLst>
        </pc:inkChg>
        <pc:inkChg chg="add del mod">
          <ac:chgData name=" " userId="4ec9aa310fe2e8df" providerId="LiveId" clId="{F4C7BF13-962D-4E74-8578-6518E268745B}" dt="2022-03-21T08:24:12.514" v="760"/>
          <ac:inkMkLst>
            <pc:docMk/>
            <pc:sldMk cId="1644650137" sldId="261"/>
            <ac:inkMk id="88" creationId="{8F444A1D-A35D-4DB3-8851-DFEAEB159D4F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89" creationId="{463E97CB-5857-4FA8-8450-D18BC21ED529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90" creationId="{C337F24C-A087-4A48-A774-AA1F285272F7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91" creationId="{5840CF82-9680-445D-A963-41B8E4341023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93" creationId="{6FA404BA-CB43-4F50-BC14-C974E60AC982}"/>
          </ac:inkMkLst>
        </pc:inkChg>
        <pc:inkChg chg="add del">
          <ac:chgData name=" " userId="4ec9aa310fe2e8df" providerId="LiveId" clId="{F4C7BF13-962D-4E74-8578-6518E268745B}" dt="2022-03-21T08:24:36.809" v="769" actId="9405"/>
          <ac:inkMkLst>
            <pc:docMk/>
            <pc:sldMk cId="1644650137" sldId="261"/>
            <ac:inkMk id="93" creationId="{89A03E89-6CFE-4A6B-BC44-AAFA5C5F6873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94" creationId="{51BE3530-B31F-4D27-A1C5-56B6E8A6E6AE}"/>
          </ac:inkMkLst>
        </pc:inkChg>
        <pc:inkChg chg="add del mod">
          <ac:chgData name=" " userId="4ec9aa310fe2e8df" providerId="LiveId" clId="{F4C7BF13-962D-4E74-8578-6518E268745B}" dt="2022-03-21T08:25:53.214" v="775"/>
          <ac:inkMkLst>
            <pc:docMk/>
            <pc:sldMk cId="1644650137" sldId="261"/>
            <ac:inkMk id="94" creationId="{FACBC1B5-C4FC-4769-AFAD-4C4D9D3D35C7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95" creationId="{9FB265A6-C0B3-4601-BA5D-5901C7C97DBA}"/>
          </ac:inkMkLst>
        </pc:inkChg>
        <pc:inkChg chg="add del mod">
          <ac:chgData name=" " userId="4ec9aa310fe2e8df" providerId="LiveId" clId="{F4C7BF13-962D-4E74-8578-6518E268745B}" dt="2022-03-21T08:24:59.434" v="773"/>
          <ac:inkMkLst>
            <pc:docMk/>
            <pc:sldMk cId="1644650137" sldId="261"/>
            <ac:inkMk id="95" creationId="{EC2EFCD1-A95D-4BF7-935B-10EAE6C88B62}"/>
          </ac:inkMkLst>
        </pc:inkChg>
        <pc:inkChg chg="add del">
          <ac:chgData name=" " userId="4ec9aa310fe2e8df" providerId="LiveId" clId="{F4C7BF13-962D-4E74-8578-6518E268745B}" dt="2022-03-21T08:27:58.683" v="804"/>
          <ac:inkMkLst>
            <pc:docMk/>
            <pc:sldMk cId="1644650137" sldId="261"/>
            <ac:inkMk id="97" creationId="{9E5CB6B3-7EFA-4E8B-8284-7D05B9452779}"/>
          </ac:inkMkLst>
        </pc:inkChg>
        <pc:inkChg chg="add mod">
          <ac:chgData name=" " userId="4ec9aa310fe2e8df" providerId="LiveId" clId="{F4C7BF13-962D-4E74-8578-6518E268745B}" dt="2022-03-21T08:28:02.648" v="807"/>
          <ac:inkMkLst>
            <pc:docMk/>
            <pc:sldMk cId="1644650137" sldId="261"/>
            <ac:inkMk id="98" creationId="{4C1363C3-7958-4DC9-A698-0A034806F3E7}"/>
          </ac:inkMkLst>
        </pc:inkChg>
        <pc:inkChg chg="add mod">
          <ac:chgData name=" " userId="4ec9aa310fe2e8df" providerId="LiveId" clId="{F4C7BF13-962D-4E74-8578-6518E268745B}" dt="2022-03-21T08:28:02.648" v="807"/>
          <ac:inkMkLst>
            <pc:docMk/>
            <pc:sldMk cId="1644650137" sldId="261"/>
            <ac:inkMk id="99" creationId="{4451BB11-2716-4792-8799-BE186FFFE81B}"/>
          </ac:inkMkLst>
        </pc:inkChg>
        <pc:inkChg chg="add">
          <ac:chgData name=" " userId="4ec9aa310fe2e8df" providerId="LiveId" clId="{F4C7BF13-962D-4E74-8578-6518E268745B}" dt="2022-03-21T08:29:07.906" v="857" actId="9405"/>
          <ac:inkMkLst>
            <pc:docMk/>
            <pc:sldMk cId="1644650137" sldId="261"/>
            <ac:inkMk id="100" creationId="{630F14F2-B904-4122-9764-96DBF6C6BC8F}"/>
          </ac:inkMkLst>
        </pc:inkChg>
        <pc:inkChg chg="add del">
          <ac:chgData name=" " userId="4ec9aa310fe2e8df" providerId="LiveId" clId="{F4C7BF13-962D-4E74-8578-6518E268745B}" dt="2022-03-21T08:26:05.601" v="780" actId="9405"/>
          <ac:inkMkLst>
            <pc:docMk/>
            <pc:sldMk cId="1644650137" sldId="261"/>
            <ac:inkMk id="101" creationId="{714F3300-3FE4-4714-9F87-23037C2A0DCE}"/>
          </ac:inkMkLst>
        </pc:inkChg>
        <pc:inkChg chg="add mod">
          <ac:chgData name=" " userId="4ec9aa310fe2e8df" providerId="LiveId" clId="{F4C7BF13-962D-4E74-8578-6518E268745B}" dt="2022-03-21T08:30:59.929" v="983"/>
          <ac:inkMkLst>
            <pc:docMk/>
            <pc:sldMk cId="1644650137" sldId="261"/>
            <ac:inkMk id="101" creationId="{E09A8763-7A1B-40B3-81F8-F069AC2F2F2F}"/>
          </ac:inkMkLst>
        </pc:inkChg>
        <pc:inkChg chg="add">
          <ac:chgData name=" " userId="4ec9aa310fe2e8df" providerId="LiveId" clId="{F4C7BF13-962D-4E74-8578-6518E268745B}" dt="2022-03-21T08:26:10.766" v="781" actId="9405"/>
          <ac:inkMkLst>
            <pc:docMk/>
            <pc:sldMk cId="1644650137" sldId="261"/>
            <ac:inkMk id="102" creationId="{C5C481AD-4CC2-430D-B08C-B1FEA559F5B6}"/>
          </ac:inkMkLst>
        </pc:inkChg>
        <pc:inkChg chg="add del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03" creationId="{03C5A1E1-7510-4B3E-99B5-099B739E767F}"/>
          </ac:inkMkLst>
        </pc:inkChg>
        <pc:inkChg chg="add mod">
          <ac:chgData name=" " userId="4ec9aa310fe2e8df" providerId="LiveId" clId="{F4C7BF13-962D-4E74-8578-6518E268745B}" dt="2022-03-21T08:30:59.929" v="983"/>
          <ac:inkMkLst>
            <pc:docMk/>
            <pc:sldMk cId="1644650137" sldId="261"/>
            <ac:inkMk id="103" creationId="{78FAB8A0-35DF-421F-BAA5-D387FD1CEFCE}"/>
          </ac:inkMkLst>
        </pc:inkChg>
        <pc:inkChg chg="add del mod">
          <ac:chgData name=" " userId="4ec9aa310fe2e8df" providerId="LiveId" clId="{F4C7BF13-962D-4E74-8578-6518E268745B}" dt="2022-03-21T08:26:46.123" v="786"/>
          <ac:inkMkLst>
            <pc:docMk/>
            <pc:sldMk cId="1644650137" sldId="261"/>
            <ac:inkMk id="105" creationId="{A06C8E1C-CDC1-49AC-A225-99E97CCB5D73}"/>
          </ac:inkMkLst>
        </pc:inkChg>
        <pc:inkChg chg="add del">
          <ac:chgData name=" " userId="4ec9aa310fe2e8df" providerId="LiveId" clId="{F4C7BF13-962D-4E74-8578-6518E268745B}" dt="2022-03-21T08:29:32.351" v="866" actId="9405"/>
          <ac:inkMkLst>
            <pc:docMk/>
            <pc:sldMk cId="1644650137" sldId="261"/>
            <ac:inkMk id="106" creationId="{1A867D46-02B2-4D1B-AFCB-5513EE2D798E}"/>
          </ac:inkMkLst>
        </pc:inkChg>
        <pc:inkChg chg="add del mod">
          <ac:chgData name=" " userId="4ec9aa310fe2e8df" providerId="LiveId" clId="{F4C7BF13-962D-4E74-8578-6518E268745B}" dt="2022-03-21T08:29:32.116" v="865"/>
          <ac:inkMkLst>
            <pc:docMk/>
            <pc:sldMk cId="1644650137" sldId="261"/>
            <ac:inkMk id="107" creationId="{72622DCF-D29B-47B1-AFDA-450288688831}"/>
          </ac:inkMkLst>
        </pc:inkChg>
        <pc:inkChg chg="add del">
          <ac:chgData name=" " userId="4ec9aa310fe2e8df" providerId="LiveId" clId="{F4C7BF13-962D-4E74-8578-6518E268745B}" dt="2022-03-21T08:26:51.476" v="788" actId="9405"/>
          <ac:inkMkLst>
            <pc:docMk/>
            <pc:sldMk cId="1644650137" sldId="261"/>
            <ac:inkMk id="107" creationId="{FCE3196B-6E12-49A3-B77C-6675016E7C5E}"/>
          </ac:inkMkLst>
        </pc:inkChg>
        <pc:inkChg chg="add del mod">
          <ac:chgData name=" " userId="4ec9aa310fe2e8df" providerId="LiveId" clId="{F4C7BF13-962D-4E74-8578-6518E268745B}" dt="2022-03-21T08:27:18.064" v="791"/>
          <ac:inkMkLst>
            <pc:docMk/>
            <pc:sldMk cId="1644650137" sldId="261"/>
            <ac:inkMk id="108" creationId="{424771C4-5515-447F-A655-5F10D0F99452}"/>
          </ac:inkMkLst>
        </pc:inkChg>
        <pc:inkChg chg="add mod">
          <ac:chgData name=" " userId="4ec9aa310fe2e8df" providerId="LiveId" clId="{F4C7BF13-962D-4E74-8578-6518E268745B}" dt="2022-03-21T08:30:59.929" v="983"/>
          <ac:inkMkLst>
            <pc:docMk/>
            <pc:sldMk cId="1644650137" sldId="261"/>
            <ac:inkMk id="109" creationId="{F3D074C0-9679-408C-9584-0D5420B5C70F}"/>
          </ac:inkMkLst>
        </pc:inkChg>
        <pc:inkChg chg="add mod">
          <ac:chgData name=" " userId="4ec9aa310fe2e8df" providerId="LiveId" clId="{F4C7BF13-962D-4E74-8578-6518E268745B}" dt="2022-03-21T08:27:23.756" v="792"/>
          <ac:inkMkLst>
            <pc:docMk/>
            <pc:sldMk cId="1644650137" sldId="261"/>
            <ac:inkMk id="110" creationId="{DD596D39-CA65-4A8E-9660-E5F1463021F9}"/>
          </ac:inkMkLst>
        </pc:inkChg>
        <pc:inkChg chg="add del mod">
          <ac:chgData name=" " userId="4ec9aa310fe2e8df" providerId="LiveId" clId="{F4C7BF13-962D-4E74-8578-6518E268745B}" dt="2022-03-21T08:28:21.363" v="822"/>
          <ac:inkMkLst>
            <pc:docMk/>
            <pc:sldMk cId="1644650137" sldId="261"/>
            <ac:inkMk id="111" creationId="{9A5A2671-4859-465A-A4D6-5649C07215BE}"/>
          </ac:inkMkLst>
        </pc:inkChg>
        <pc:inkChg chg="add mod">
          <ac:chgData name=" " userId="4ec9aa310fe2e8df" providerId="LiveId" clId="{F4C7BF13-962D-4E74-8578-6518E268745B}" dt="2022-03-21T08:30:28.452" v="961"/>
          <ac:inkMkLst>
            <pc:docMk/>
            <pc:sldMk cId="1644650137" sldId="261"/>
            <ac:inkMk id="111" creationId="{EBF08C8D-5837-4546-9717-FF2FD2EB3A28}"/>
          </ac:inkMkLst>
        </pc:inkChg>
        <pc:inkChg chg="add del mod">
          <ac:chgData name=" " userId="4ec9aa310fe2e8df" providerId="LiveId" clId="{F4C7BF13-962D-4E74-8578-6518E268745B}" dt="2022-03-21T08:28:21.361" v="820"/>
          <ac:inkMkLst>
            <pc:docMk/>
            <pc:sldMk cId="1644650137" sldId="261"/>
            <ac:inkMk id="112" creationId="{26A9BD07-8F2C-400B-8775-03CF9CCCBE4E}"/>
          </ac:inkMkLst>
        </pc:inkChg>
        <pc:inkChg chg="add mod">
          <ac:chgData name=" " userId="4ec9aa310fe2e8df" providerId="LiveId" clId="{F4C7BF13-962D-4E74-8578-6518E268745B}" dt="2022-03-21T08:30:28.452" v="961"/>
          <ac:inkMkLst>
            <pc:docMk/>
            <pc:sldMk cId="1644650137" sldId="261"/>
            <ac:inkMk id="113" creationId="{EEA21E99-4B6A-418D-B99C-F8BA3829BD49}"/>
          </ac:inkMkLst>
        </pc:inkChg>
        <pc:inkChg chg="add">
          <ac:chgData name=" " userId="4ec9aa310fe2e8df" providerId="LiveId" clId="{F4C7BF13-962D-4E74-8578-6518E268745B}" dt="2022-03-21T08:27:37.646" v="796" actId="9405"/>
          <ac:inkMkLst>
            <pc:docMk/>
            <pc:sldMk cId="1644650137" sldId="261"/>
            <ac:inkMk id="114" creationId="{FB5D6100-9B75-4DA3-964C-D5B21A55DF10}"/>
          </ac:inkMkLst>
        </pc:inkChg>
        <pc:inkChg chg="add del">
          <ac:chgData name=" " userId="4ec9aa310fe2e8df" providerId="LiveId" clId="{F4C7BF13-962D-4E74-8578-6518E268745B}" dt="2022-03-21T08:30:17.218" v="952"/>
          <ac:inkMkLst>
            <pc:docMk/>
            <pc:sldMk cId="1644650137" sldId="261"/>
            <ac:inkMk id="115" creationId="{735F7BF4-AF1A-456C-990C-1811D2F36FB6}"/>
          </ac:inkMkLst>
        </pc:inkChg>
        <pc:inkChg chg="add del mod">
          <ac:chgData name=" " userId="4ec9aa310fe2e8df" providerId="LiveId" clId="{F4C7BF13-962D-4E74-8578-6518E268745B}" dt="2022-03-21T08:28:21.363" v="823"/>
          <ac:inkMkLst>
            <pc:docMk/>
            <pc:sldMk cId="1644650137" sldId="261"/>
            <ac:inkMk id="115" creationId="{C785719C-0523-4137-B1E0-18E936FEF3AE}"/>
          </ac:inkMkLst>
        </pc:inkChg>
        <pc:inkChg chg="add del mod">
          <ac:chgData name=" " userId="4ec9aa310fe2e8df" providerId="LiveId" clId="{F4C7BF13-962D-4E74-8578-6518E268745B}" dt="2022-03-21T08:28:21.360" v="818"/>
          <ac:inkMkLst>
            <pc:docMk/>
            <pc:sldMk cId="1644650137" sldId="261"/>
            <ac:inkMk id="116" creationId="{3E03F6EA-7782-411C-BFA4-9DF418C326E4}"/>
          </ac:inkMkLst>
        </pc:inkChg>
        <pc:inkChg chg="add del mod">
          <ac:chgData name=" " userId="4ec9aa310fe2e8df" providerId="LiveId" clId="{F4C7BF13-962D-4E74-8578-6518E268745B}" dt="2022-03-21T08:29:42.417" v="885"/>
          <ac:inkMkLst>
            <pc:docMk/>
            <pc:sldMk cId="1644650137" sldId="261"/>
            <ac:inkMk id="116" creationId="{D19C253A-7967-43AE-823C-749AB77BD293}"/>
          </ac:inkMkLst>
        </pc:inkChg>
        <pc:inkChg chg="add del mod">
          <ac:chgData name=" " userId="4ec9aa310fe2e8df" providerId="LiveId" clId="{F4C7BF13-962D-4E74-8578-6518E268745B}" dt="2022-03-21T08:28:21.361" v="821"/>
          <ac:inkMkLst>
            <pc:docMk/>
            <pc:sldMk cId="1644650137" sldId="261"/>
            <ac:inkMk id="117" creationId="{AA0FDB7E-EAE2-4ED1-888C-92391ADCE732}"/>
          </ac:inkMkLst>
        </pc:inkChg>
        <pc:inkChg chg="add del mod">
          <ac:chgData name=" " userId="4ec9aa310fe2e8df" providerId="LiveId" clId="{F4C7BF13-962D-4E74-8578-6518E268745B}" dt="2022-03-21T08:28:21.361" v="819"/>
          <ac:inkMkLst>
            <pc:docMk/>
            <pc:sldMk cId="1644650137" sldId="261"/>
            <ac:inkMk id="118" creationId="{56C37101-538B-41F2-AD3A-140C93E1F64E}"/>
          </ac:inkMkLst>
        </pc:inkChg>
        <pc:inkChg chg="add del mod">
          <ac:chgData name=" " userId="4ec9aa310fe2e8df" providerId="LiveId" clId="{F4C7BF13-962D-4E74-8578-6518E268745B}" dt="2022-03-21T08:29:41.722" v="883"/>
          <ac:inkMkLst>
            <pc:docMk/>
            <pc:sldMk cId="1644650137" sldId="261"/>
            <ac:inkMk id="118" creationId="{99381741-5995-42DC-95AC-0E2D472783AA}"/>
          </ac:inkMkLst>
        </pc:inkChg>
        <pc:inkChg chg="add del mod">
          <ac:chgData name=" " userId="4ec9aa310fe2e8df" providerId="LiveId" clId="{F4C7BF13-962D-4E74-8578-6518E268745B}" dt="2022-03-21T08:30:17.845" v="953"/>
          <ac:inkMkLst>
            <pc:docMk/>
            <pc:sldMk cId="1644650137" sldId="261"/>
            <ac:inkMk id="119" creationId="{8F36D5D2-843F-452D-A5F3-F7575D799B41}"/>
          </ac:inkMkLst>
        </pc:inkChg>
        <pc:inkChg chg="add del">
          <ac:chgData name=" " userId="4ec9aa310fe2e8df" providerId="LiveId" clId="{F4C7BF13-962D-4E74-8578-6518E268745B}" dt="2022-03-21T08:29:41.089" v="880" actId="9405"/>
          <ac:inkMkLst>
            <pc:docMk/>
            <pc:sldMk cId="1644650137" sldId="261"/>
            <ac:inkMk id="120" creationId="{7DB98132-1745-455D-9F3D-4776CA51DA5F}"/>
          </ac:inkMkLst>
        </pc:inkChg>
        <pc:inkChg chg="add del mod">
          <ac:chgData name=" " userId="4ec9aa310fe2e8df" providerId="LiveId" clId="{F4C7BF13-962D-4E74-8578-6518E268745B}" dt="2022-03-21T08:28:02.648" v="807"/>
          <ac:inkMkLst>
            <pc:docMk/>
            <pc:sldMk cId="1644650137" sldId="261"/>
            <ac:inkMk id="120" creationId="{F1B3C4A2-D470-4AFA-91A3-C3A577104D96}"/>
          </ac:inkMkLst>
        </pc:inkChg>
        <pc:inkChg chg="add del">
          <ac:chgData name=" " userId="4ec9aa310fe2e8df" providerId="LiveId" clId="{F4C7BF13-962D-4E74-8578-6518E268745B}" dt="2022-03-21T08:29:40.910" v="879" actId="9405"/>
          <ac:inkMkLst>
            <pc:docMk/>
            <pc:sldMk cId="1644650137" sldId="261"/>
            <ac:inkMk id="122" creationId="{81681761-7AFB-45B3-B6EF-79A46612E93C}"/>
          </ac:inkMkLst>
        </pc:inkChg>
        <pc:inkChg chg="add">
          <ac:chgData name=" " userId="4ec9aa310fe2e8df" providerId="LiveId" clId="{F4C7BF13-962D-4E74-8578-6518E268745B}" dt="2022-03-21T08:27:58.683" v="804"/>
          <ac:inkMkLst>
            <pc:docMk/>
            <pc:sldMk cId="1644650137" sldId="261"/>
            <ac:inkMk id="123" creationId="{AD756658-3A5A-4275-BD85-A82F0163E469}"/>
          </ac:inkMkLst>
        </pc:inkChg>
        <pc:inkChg chg="add del mod">
          <ac:chgData name=" " userId="4ec9aa310fe2e8df" providerId="LiveId" clId="{F4C7BF13-962D-4E74-8578-6518E268745B}" dt="2022-03-21T08:28:00.990" v="806"/>
          <ac:inkMkLst>
            <pc:docMk/>
            <pc:sldMk cId="1644650137" sldId="261"/>
            <ac:inkMk id="124" creationId="{DD030B74-05C9-49FA-ADA0-AA4CA5A73D80}"/>
          </ac:inkMkLst>
        </pc:inkChg>
        <pc:inkChg chg="add del">
          <ac:chgData name=" " userId="4ec9aa310fe2e8df" providerId="LiveId" clId="{F4C7BF13-962D-4E74-8578-6518E268745B}" dt="2022-03-21T08:29:40.758" v="878" actId="9405"/>
          <ac:inkMkLst>
            <pc:docMk/>
            <pc:sldMk cId="1644650137" sldId="261"/>
            <ac:inkMk id="124" creationId="{FF30D32A-3977-4E3A-A836-843A6F43BFCB}"/>
          </ac:inkMkLst>
        </pc:inkChg>
        <pc:inkChg chg="add del mod">
          <ac:chgData name=" " userId="4ec9aa310fe2e8df" providerId="LiveId" clId="{F4C7BF13-962D-4E74-8578-6518E268745B}" dt="2022-03-21T08:28:02.655" v="809"/>
          <ac:inkMkLst>
            <pc:docMk/>
            <pc:sldMk cId="1644650137" sldId="261"/>
            <ac:inkMk id="125" creationId="{718E1E5E-66C3-469C-BD2A-7590E69EE3D1}"/>
          </ac:inkMkLst>
        </pc:inkChg>
        <pc:inkChg chg="add mod">
          <ac:chgData name=" " userId="4ec9aa310fe2e8df" providerId="LiveId" clId="{F4C7BF13-962D-4E74-8578-6518E268745B}" dt="2022-03-21T08:28:02.648" v="807"/>
          <ac:inkMkLst>
            <pc:docMk/>
            <pc:sldMk cId="1644650137" sldId="261"/>
            <ac:inkMk id="126" creationId="{FCC7C5D3-1F0F-4724-A6F7-FAD632DABE12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127" creationId="{612CEAA7-F2F8-422F-B33B-6BCA0103612B}"/>
          </ac:inkMkLst>
        </pc:inkChg>
        <pc:inkChg chg="add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128" creationId="{00F1BB8B-673B-4F8C-BCEF-15518DB36B7D}"/>
          </ac:inkMkLst>
        </pc:inkChg>
        <pc:inkChg chg="add del mod">
          <ac:chgData name=" " userId="4ec9aa310fe2e8df" providerId="LiveId" clId="{F4C7BF13-962D-4E74-8578-6518E268745B}" dt="2022-03-21T08:28:10.445" v="813"/>
          <ac:inkMkLst>
            <pc:docMk/>
            <pc:sldMk cId="1644650137" sldId="261"/>
            <ac:inkMk id="129" creationId="{5CF32395-6BAB-4D86-94BF-31ADD6085FC5}"/>
          </ac:inkMkLst>
        </pc:inkChg>
        <pc:inkChg chg="add del mod">
          <ac:chgData name=" " userId="4ec9aa310fe2e8df" providerId="LiveId" clId="{F4C7BF13-962D-4E74-8578-6518E268745B}" dt="2022-03-21T08:29:56.878" v="923" actId="9405"/>
          <ac:inkMkLst>
            <pc:docMk/>
            <pc:sldMk cId="1644650137" sldId="261"/>
            <ac:inkMk id="129" creationId="{947DDB05-4E0A-4178-AFBF-144781BDE30A}"/>
          </ac:inkMkLst>
        </pc:inkChg>
        <pc:inkChg chg="add del mod">
          <ac:chgData name=" " userId="4ec9aa310fe2e8df" providerId="LiveId" clId="{F4C7BF13-962D-4E74-8578-6518E268745B}" dt="2022-03-21T08:29:56.508" v="922" actId="9405"/>
          <ac:inkMkLst>
            <pc:docMk/>
            <pc:sldMk cId="1644650137" sldId="261"/>
            <ac:inkMk id="130" creationId="{EFBD9181-47F8-45DD-BCE3-ABA522639601}"/>
          </ac:inkMkLst>
        </pc:inkChg>
        <pc:inkChg chg="add mod">
          <ac:chgData name=" " userId="4ec9aa310fe2e8df" providerId="LiveId" clId="{F4C7BF13-962D-4E74-8578-6518E268745B}" dt="2022-03-21T08:28:16.274" v="817"/>
          <ac:inkMkLst>
            <pc:docMk/>
            <pc:sldMk cId="1644650137" sldId="261"/>
            <ac:inkMk id="131" creationId="{0275856F-7A2F-424A-9704-207FB2C79795}"/>
          </ac:inkMkLst>
        </pc:inkChg>
        <pc:inkChg chg="add mod">
          <ac:chgData name=" " userId="4ec9aa310fe2e8df" providerId="LiveId" clId="{F4C7BF13-962D-4E74-8578-6518E268745B}" dt="2022-03-21T08:28:16.274" v="817"/>
          <ac:inkMkLst>
            <pc:docMk/>
            <pc:sldMk cId="1644650137" sldId="261"/>
            <ac:inkMk id="132" creationId="{5A6565E3-3EBE-446F-8638-1F182F369F9E}"/>
          </ac:inkMkLst>
        </pc:inkChg>
        <pc:inkChg chg="add mod">
          <ac:chgData name=" " userId="4ec9aa310fe2e8df" providerId="LiveId" clId="{F4C7BF13-962D-4E74-8578-6518E268745B}" dt="2022-03-21T08:28:16.274" v="817"/>
          <ac:inkMkLst>
            <pc:docMk/>
            <pc:sldMk cId="1644650137" sldId="261"/>
            <ac:inkMk id="133" creationId="{84AF3439-3D2C-47CB-94F1-0EA4B000448E}"/>
          </ac:inkMkLst>
        </pc:inkChg>
        <pc:inkChg chg="add">
          <ac:chgData name=" " userId="4ec9aa310fe2e8df" providerId="LiveId" clId="{F4C7BF13-962D-4E74-8578-6518E268745B}" dt="2022-03-21T08:28:26.610" v="824" actId="9405"/>
          <ac:inkMkLst>
            <pc:docMk/>
            <pc:sldMk cId="1644650137" sldId="261"/>
            <ac:inkMk id="135" creationId="{44BE7571-6684-4C94-86C2-83215683EE09}"/>
          </ac:inkMkLst>
        </pc:inkChg>
        <pc:inkChg chg="add mod">
          <ac:chgData name=" " userId="4ec9aa310fe2e8df" providerId="LiveId" clId="{F4C7BF13-962D-4E74-8578-6518E268745B}" dt="2022-03-21T08:28:33.246" v="829"/>
          <ac:inkMkLst>
            <pc:docMk/>
            <pc:sldMk cId="1644650137" sldId="261"/>
            <ac:inkMk id="136" creationId="{A6C05E96-318A-4678-B034-057D048AF491}"/>
          </ac:inkMkLst>
        </pc:inkChg>
        <pc:inkChg chg="add mod">
          <ac:chgData name=" " userId="4ec9aa310fe2e8df" providerId="LiveId" clId="{F4C7BF13-962D-4E74-8578-6518E268745B}" dt="2022-03-21T08:28:33.246" v="829"/>
          <ac:inkMkLst>
            <pc:docMk/>
            <pc:sldMk cId="1644650137" sldId="261"/>
            <ac:inkMk id="137" creationId="{DCF435BE-72B3-4D8F-9157-3209092BA809}"/>
          </ac:inkMkLst>
        </pc:inkChg>
        <pc:inkChg chg="add mod">
          <ac:chgData name=" " userId="4ec9aa310fe2e8df" providerId="LiveId" clId="{F4C7BF13-962D-4E74-8578-6518E268745B}" dt="2022-03-21T08:28:33.246" v="829"/>
          <ac:inkMkLst>
            <pc:docMk/>
            <pc:sldMk cId="1644650137" sldId="261"/>
            <ac:inkMk id="138" creationId="{FCB5651C-2CD7-438D-9C6D-77A71C61863C}"/>
          </ac:inkMkLst>
        </pc:inkChg>
        <pc:inkChg chg="add mod">
          <ac:chgData name=" " userId="4ec9aa310fe2e8df" providerId="LiveId" clId="{F4C7BF13-962D-4E74-8578-6518E268745B}" dt="2022-03-21T08:28:33.246" v="829"/>
          <ac:inkMkLst>
            <pc:docMk/>
            <pc:sldMk cId="1644650137" sldId="261"/>
            <ac:inkMk id="139" creationId="{605E65AC-5076-402B-8D04-E5A877F6EB74}"/>
          </ac:inkMkLst>
        </pc:inkChg>
        <pc:inkChg chg="add del mod">
          <ac:chgData name=" " userId="4ec9aa310fe2e8df" providerId="LiveId" clId="{F4C7BF13-962D-4E74-8578-6518E268745B}" dt="2022-03-21T08:29:56.202" v="921" actId="9405"/>
          <ac:inkMkLst>
            <pc:docMk/>
            <pc:sldMk cId="1644650137" sldId="261"/>
            <ac:inkMk id="141" creationId="{C70838B1-3F5B-48FF-B9BD-8EE0A4E75109}"/>
          </ac:inkMkLst>
        </pc:inkChg>
        <pc:inkChg chg="add del mod">
          <ac:chgData name=" " userId="4ec9aa310fe2e8df" providerId="LiveId" clId="{F4C7BF13-962D-4E74-8578-6518E268745B}" dt="2022-03-21T08:29:55.920" v="920" actId="9405"/>
          <ac:inkMkLst>
            <pc:docMk/>
            <pc:sldMk cId="1644650137" sldId="261"/>
            <ac:inkMk id="142" creationId="{17EA2877-84EF-401D-9CB4-4BB984A50766}"/>
          </ac:inkMkLst>
        </pc:inkChg>
        <pc:inkChg chg="add del mod">
          <ac:chgData name=" " userId="4ec9aa310fe2e8df" providerId="LiveId" clId="{F4C7BF13-962D-4E74-8578-6518E268745B}" dt="2022-03-21T08:29:55.580" v="919" actId="9405"/>
          <ac:inkMkLst>
            <pc:docMk/>
            <pc:sldMk cId="1644650137" sldId="261"/>
            <ac:inkMk id="143" creationId="{630D3399-E32F-4848-8E2A-D5F92FA57EE6}"/>
          </ac:inkMkLst>
        </pc:inkChg>
        <pc:inkChg chg="add del mod">
          <ac:chgData name=" " userId="4ec9aa310fe2e8df" providerId="LiveId" clId="{F4C7BF13-962D-4E74-8578-6518E268745B}" dt="2022-03-21T08:29:55.249" v="918" actId="9405"/>
          <ac:inkMkLst>
            <pc:docMk/>
            <pc:sldMk cId="1644650137" sldId="261"/>
            <ac:inkMk id="144" creationId="{ACCD8AD4-65BF-49BB-BB20-8262C65EEE73}"/>
          </ac:inkMkLst>
        </pc:inkChg>
        <pc:inkChg chg="add del mod">
          <ac:chgData name=" " userId="4ec9aa310fe2e8df" providerId="LiveId" clId="{F4C7BF13-962D-4E74-8578-6518E268745B}" dt="2022-03-21T08:29:54.969" v="917" actId="9405"/>
          <ac:inkMkLst>
            <pc:docMk/>
            <pc:sldMk cId="1644650137" sldId="261"/>
            <ac:inkMk id="145" creationId="{9A5960DE-D170-45B1-96B8-2BE94F680BA4}"/>
          </ac:inkMkLst>
        </pc:inkChg>
        <pc:inkChg chg="add del mod">
          <ac:chgData name=" " userId="4ec9aa310fe2e8df" providerId="LiveId" clId="{F4C7BF13-962D-4E74-8578-6518E268745B}" dt="2022-03-21T08:29:54.650" v="916"/>
          <ac:inkMkLst>
            <pc:docMk/>
            <pc:sldMk cId="1644650137" sldId="261"/>
            <ac:inkMk id="146" creationId="{0ED741EA-8C86-4BF3-84D8-576DE50DD9ED}"/>
          </ac:inkMkLst>
        </pc:inkChg>
        <pc:inkChg chg="add del mod">
          <ac:chgData name=" " userId="4ec9aa310fe2e8df" providerId="LiveId" clId="{F4C7BF13-962D-4E74-8578-6518E268745B}" dt="2022-03-21T08:29:54.349" v="914" actId="9405"/>
          <ac:inkMkLst>
            <pc:docMk/>
            <pc:sldMk cId="1644650137" sldId="261"/>
            <ac:inkMk id="148" creationId="{39BC60C7-7607-4DA4-B282-E03C28CBC344}"/>
          </ac:inkMkLst>
        </pc:inkChg>
        <pc:inkChg chg="add del mod">
          <ac:chgData name=" " userId="4ec9aa310fe2e8df" providerId="LiveId" clId="{F4C7BF13-962D-4E74-8578-6518E268745B}" dt="2022-03-21T08:29:54.058" v="913" actId="9405"/>
          <ac:inkMkLst>
            <pc:docMk/>
            <pc:sldMk cId="1644650137" sldId="261"/>
            <ac:inkMk id="149" creationId="{5F7A678B-7C59-498D-A164-5D807A62DFFE}"/>
          </ac:inkMkLst>
        </pc:inkChg>
        <pc:inkChg chg="add del mod">
          <ac:chgData name=" " userId="4ec9aa310fe2e8df" providerId="LiveId" clId="{F4C7BF13-962D-4E74-8578-6518E268745B}" dt="2022-03-21T08:29:53.768" v="912" actId="9405"/>
          <ac:inkMkLst>
            <pc:docMk/>
            <pc:sldMk cId="1644650137" sldId="261"/>
            <ac:inkMk id="150" creationId="{E2649CF2-F571-4B39-91C8-960F0EB8A9CE}"/>
          </ac:inkMkLst>
        </pc:inkChg>
        <pc:inkChg chg="add del mod">
          <ac:chgData name=" " userId="4ec9aa310fe2e8df" providerId="LiveId" clId="{F4C7BF13-962D-4E74-8578-6518E268745B}" dt="2022-03-21T08:29:53.428" v="911" actId="9405"/>
          <ac:inkMkLst>
            <pc:docMk/>
            <pc:sldMk cId="1644650137" sldId="261"/>
            <ac:inkMk id="151" creationId="{6C3BFCD3-E0C8-4170-8540-1FC08BFD1E2E}"/>
          </ac:inkMkLst>
        </pc:inkChg>
        <pc:inkChg chg="add del mod">
          <ac:chgData name=" " userId="4ec9aa310fe2e8df" providerId="LiveId" clId="{F4C7BF13-962D-4E74-8578-6518E268745B}" dt="2022-03-21T08:29:53.120" v="910" actId="9405"/>
          <ac:inkMkLst>
            <pc:docMk/>
            <pc:sldMk cId="1644650137" sldId="261"/>
            <ac:inkMk id="152" creationId="{F1DBE165-6E7C-4906-A6FC-54B37A6D74A2}"/>
          </ac:inkMkLst>
        </pc:inkChg>
        <pc:inkChg chg="add del mod">
          <ac:chgData name=" " userId="4ec9aa310fe2e8df" providerId="LiveId" clId="{F4C7BF13-962D-4E74-8578-6518E268745B}" dt="2022-03-21T08:29:52.750" v="909" actId="9405"/>
          <ac:inkMkLst>
            <pc:docMk/>
            <pc:sldMk cId="1644650137" sldId="261"/>
            <ac:inkMk id="153" creationId="{CB8D9170-9531-40F7-8071-4C83177071BD}"/>
          </ac:inkMkLst>
        </pc:inkChg>
        <pc:inkChg chg="add del mod">
          <ac:chgData name=" " userId="4ec9aa310fe2e8df" providerId="LiveId" clId="{F4C7BF13-962D-4E74-8578-6518E268745B}" dt="2022-03-21T08:29:52.499" v="908" actId="9405"/>
          <ac:inkMkLst>
            <pc:docMk/>
            <pc:sldMk cId="1644650137" sldId="261"/>
            <ac:inkMk id="154" creationId="{6C4C0FE9-83FE-4067-A481-38108E627890}"/>
          </ac:inkMkLst>
        </pc:inkChg>
        <pc:inkChg chg="add del mod">
          <ac:chgData name=" " userId="4ec9aa310fe2e8df" providerId="LiveId" clId="{F4C7BF13-962D-4E74-8578-6518E268745B}" dt="2022-03-21T08:29:52.245" v="907" actId="9405"/>
          <ac:inkMkLst>
            <pc:docMk/>
            <pc:sldMk cId="1644650137" sldId="261"/>
            <ac:inkMk id="155" creationId="{4C9E88C6-0A50-4F13-A3E7-3F51C4697A33}"/>
          </ac:inkMkLst>
        </pc:inkChg>
        <pc:inkChg chg="add del mod">
          <ac:chgData name=" " userId="4ec9aa310fe2e8df" providerId="LiveId" clId="{F4C7BF13-962D-4E74-8578-6518E268745B}" dt="2022-03-21T08:29:51.905" v="906"/>
          <ac:inkMkLst>
            <pc:docMk/>
            <pc:sldMk cId="1644650137" sldId="261"/>
            <ac:inkMk id="156" creationId="{DCE2C7F3-3A79-4B2C-98B2-D7E782BEEBF7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58" creationId="{1BC89359-7F9A-4AEC-9AE8-15DC2947C1FE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59" creationId="{852D1B51-3FC3-4143-9FA8-10E2B45CCBBF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0" creationId="{23137174-B792-4F7D-9EC6-504785EA3F76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1" creationId="{102C20EF-8B1C-4E08-8E22-B28C0CA729FC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2" creationId="{DB6036C2-52C1-4873-A448-B571A888F69A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3" creationId="{C278BD86-43A3-4789-8FEE-2DB62F994BEC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4" creationId="{C231202A-B03D-44AF-933F-C66713586AC3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5" creationId="{4A40E100-4926-4D03-A47D-346ED0722E9A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6" creationId="{5780C6D9-5644-4E85-B64A-9FB10A0D70ED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7" creationId="{1ADDDBEB-E400-4EDE-8C94-2F2C4A40522B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8" creationId="{1E3AB800-6D15-4C95-B528-2829137C7563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69" creationId="{4742276D-011F-4F87-972D-5BA1A242388D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0" creationId="{1454CE2A-DDCA-42B8-9C8B-58BD492D6671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1" creationId="{065CCAE4-99D4-4437-A7B8-911A2CF500A9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2" creationId="{6511185A-4220-46AB-A1DB-8295EE0052E5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3" creationId="{2028F22B-62B0-478A-8400-FA557EB6D6E6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4" creationId="{2A5EEC85-0B39-42EB-9085-F36DE88694FC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5" creationId="{83ABE6D1-898E-4490-A9D0-86B0AE40D0A4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6" creationId="{A0D9A11A-250E-47E1-A15C-AAFC5B280954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7" creationId="{EE343FEE-62CE-46B0-B5BC-9B49960C6516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8" creationId="{7ACF4FAE-4B93-4430-9BF5-8F2344BE4F05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79" creationId="{D1F11AF0-6AE0-49FF-9250-3DC4EA1329A2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80" creationId="{6134644E-0D24-4B8F-9649-8FA095A3FB7C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81" creationId="{42FFC6C2-29BB-4C5E-8957-766E51BA2A84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82" creationId="{243971D2-F58B-4351-B6CD-D2C0AD93527B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83" creationId="{11A824D6-16BD-4957-A71D-84F777BF198E}"/>
          </ac:inkMkLst>
        </pc:inkChg>
        <pc:inkChg chg="add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84" creationId="{61490709-C48B-4A48-9089-FF2E95DF7CB0}"/>
          </ac:inkMkLst>
        </pc:inkChg>
        <pc:inkChg chg="add del mod">
          <ac:chgData name=" " userId="4ec9aa310fe2e8df" providerId="LiveId" clId="{F4C7BF13-962D-4E74-8578-6518E268745B}" dt="2022-03-21T08:30:29.684" v="965" actId="9405"/>
          <ac:inkMkLst>
            <pc:docMk/>
            <pc:sldMk cId="1644650137" sldId="261"/>
            <ac:inkMk id="186" creationId="{900655BE-87ED-4538-9D39-B00D39AFDE34}"/>
          </ac:inkMkLst>
        </pc:inkChg>
        <pc:inkChg chg="add del mod">
          <ac:chgData name=" " userId="4ec9aa310fe2e8df" providerId="LiveId" clId="{F4C7BF13-962D-4E74-8578-6518E268745B}" dt="2022-03-21T08:30:29.236" v="964"/>
          <ac:inkMkLst>
            <pc:docMk/>
            <pc:sldMk cId="1644650137" sldId="261"/>
            <ac:inkMk id="187" creationId="{152F5D1A-022D-4677-8A70-BB9E14AAF448}"/>
          </ac:inkMkLst>
        </pc:inkChg>
        <pc:inkChg chg="add del mod">
          <ac:chgData name=" " userId="4ec9aa310fe2e8df" providerId="LiveId" clId="{F4C7BF13-962D-4E74-8578-6518E268745B}" dt="2022-03-21T08:30:28.849" v="962" actId="9405"/>
          <ac:inkMkLst>
            <pc:docMk/>
            <pc:sldMk cId="1644650137" sldId="261"/>
            <ac:inkMk id="189" creationId="{FA851E24-2B4A-41C2-9807-F2CA04C6E257}"/>
          </ac:inkMkLst>
        </pc:inkChg>
        <pc:inkChg chg="add del mod">
          <ac:chgData name=" " userId="4ec9aa310fe2e8df" providerId="LiveId" clId="{F4C7BF13-962D-4E74-8578-6518E268745B}" dt="2022-03-21T08:30:28.452" v="961"/>
          <ac:inkMkLst>
            <pc:docMk/>
            <pc:sldMk cId="1644650137" sldId="261"/>
            <ac:inkMk id="190" creationId="{B8F45DEC-09A4-462F-91B3-4DE188101F85}"/>
          </ac:inkMkLst>
        </pc:inkChg>
        <pc:inkChg chg="add del">
          <ac:chgData name=" " userId="4ec9aa310fe2e8df" providerId="LiveId" clId="{F4C7BF13-962D-4E74-8578-6518E268745B}" dt="2022-03-21T08:30:34.610" v="967"/>
          <ac:inkMkLst>
            <pc:docMk/>
            <pc:sldMk cId="1644650137" sldId="261"/>
            <ac:inkMk id="192" creationId="{CC31D885-BC38-4DBC-85EB-F3B4C06725C8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193" creationId="{9C3CF535-AB61-40F9-B758-3F67768A667B}"/>
          </ac:inkMkLst>
        </pc:inkChg>
        <pc:inkChg chg="add">
          <ac:chgData name=" " userId="4ec9aa310fe2e8df" providerId="LiveId" clId="{F4C7BF13-962D-4E74-8578-6518E268745B}" dt="2022-03-21T08:30:37.216" v="969" actId="9405"/>
          <ac:inkMkLst>
            <pc:docMk/>
            <pc:sldMk cId="1644650137" sldId="261"/>
            <ac:inkMk id="194" creationId="{830413F8-7438-4CE5-B548-60C217A83CA6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195" creationId="{2E338043-1AFD-48A5-A716-BCCFDB192916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196" creationId="{3784E32F-8482-4DBB-A09E-C5D599E052C1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197" creationId="{E261DE40-5B14-478D-B92B-28D3FE19EA7D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198" creationId="{133C47C4-03F4-4E70-AE31-E743A3E0F399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199" creationId="{0BA7A678-B20D-421E-86E8-266DF9219DC6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200" creationId="{511C3FF1-4405-437D-87FF-025F86B3E83D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202" creationId="{A03BDE5E-B06A-41D1-8EAE-993290305D79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203" creationId="{F2C4D52B-6C27-4CA1-8A58-10D466AACE1C}"/>
          </ac:inkMkLst>
        </pc:inkChg>
        <pc:inkChg chg="add mod">
          <ac:chgData name=" " userId="4ec9aa310fe2e8df" providerId="LiveId" clId="{F4C7BF13-962D-4E74-8578-6518E268745B}" dt="2022-03-21T08:30:47.610" v="980"/>
          <ac:inkMkLst>
            <pc:docMk/>
            <pc:sldMk cId="1644650137" sldId="261"/>
            <ac:inkMk id="204" creationId="{A39ADAB9-ED44-4EE1-9D33-95641D6A4001}"/>
          </ac:inkMkLst>
        </pc:inkChg>
        <pc:inkChg chg="add">
          <ac:chgData name=" " userId="4ec9aa310fe2e8df" providerId="LiveId" clId="{F4C7BF13-962D-4E74-8578-6518E268745B}" dt="2022-03-21T08:30:48.510" v="981" actId="9405"/>
          <ac:inkMkLst>
            <pc:docMk/>
            <pc:sldMk cId="1644650137" sldId="261"/>
            <ac:inkMk id="206" creationId="{45A7C1CA-F8B8-4553-9C99-29376629E111}"/>
          </ac:inkMkLst>
        </pc:inkChg>
        <pc:inkChg chg="add mod">
          <ac:chgData name=" " userId="4ec9aa310fe2e8df" providerId="LiveId" clId="{F4C7BF13-962D-4E74-8578-6518E268745B}" dt="2022-03-21T08:30:59.929" v="983"/>
          <ac:inkMkLst>
            <pc:docMk/>
            <pc:sldMk cId="1644650137" sldId="261"/>
            <ac:inkMk id="207" creationId="{B90021AD-8D3D-498C-8026-5A65F2964BFB}"/>
          </ac:inkMkLst>
        </pc:inkChg>
        <pc:inkChg chg="add mod">
          <ac:chgData name=" " userId="4ec9aa310fe2e8df" providerId="LiveId" clId="{F4C7BF13-962D-4E74-8578-6518E268745B}" dt="2022-03-21T08:31:05.022" v="986"/>
          <ac:inkMkLst>
            <pc:docMk/>
            <pc:sldMk cId="1644650137" sldId="261"/>
            <ac:inkMk id="209" creationId="{AB80315A-C61D-4892-A4AE-1AFA9BC2ECFD}"/>
          </ac:inkMkLst>
        </pc:inkChg>
        <pc:inkChg chg="add mod">
          <ac:chgData name=" " userId="4ec9aa310fe2e8df" providerId="LiveId" clId="{F4C7BF13-962D-4E74-8578-6518E268745B}" dt="2022-03-21T08:31:05.022" v="986"/>
          <ac:inkMkLst>
            <pc:docMk/>
            <pc:sldMk cId="1644650137" sldId="261"/>
            <ac:inkMk id="210" creationId="{1A7EF843-668F-48C5-82F0-017F03DB9DDF}"/>
          </ac:inkMkLst>
        </pc:inkChg>
        <pc:inkChg chg="add">
          <ac:chgData name=" " userId="4ec9aa310fe2e8df" providerId="LiveId" clId="{F4C7BF13-962D-4E74-8578-6518E268745B}" dt="2022-03-21T08:31:14.277" v="987" actId="9405"/>
          <ac:inkMkLst>
            <pc:docMk/>
            <pc:sldMk cId="1644650137" sldId="261"/>
            <ac:inkMk id="212" creationId="{F5549559-DA3C-493A-B4B7-E451CE23BECF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13" creationId="{5183F6E7-43F0-4A0B-A79E-8FE6D8705EF0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14" creationId="{B81D3648-9D21-42C5-B1A2-027840AE5902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15" creationId="{517A5F78-680E-47B8-96DE-BB6E309A300E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16" creationId="{78B44255-A16E-4192-A0DD-38F1C9F9BEC7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17" creationId="{31A5D2EB-7FCD-4A80-90B4-70B05ADBF90B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18" creationId="{E4432173-080C-4494-AECD-D17F357A5E6C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19" creationId="{8DEF2BA7-FDEE-4EA6-A257-89E26A85D8DC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20" creationId="{91654AEC-D9A2-40E3-BB6F-0C167624C572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21" creationId="{A87C438B-C5C0-43C1-880D-2B0A575B5CEC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22" creationId="{74A93920-3C0E-4E19-92D4-BB84062B13F5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23" creationId="{CF0961AE-7FCC-4755-B464-910BE9F5A023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24" creationId="{AB1783D2-CA0B-4DC1-9B40-462781DD5378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25" creationId="{3E145DF2-2560-4CE3-96E9-B586F3D8FABA}"/>
          </ac:inkMkLst>
        </pc:inkChg>
        <pc:inkChg chg="add mod">
          <ac:chgData name=" " userId="4ec9aa310fe2e8df" providerId="LiveId" clId="{F4C7BF13-962D-4E74-8578-6518E268745B}" dt="2022-03-21T08:31:22.616" v="1002"/>
          <ac:inkMkLst>
            <pc:docMk/>
            <pc:sldMk cId="1644650137" sldId="261"/>
            <ac:inkMk id="226" creationId="{8B0CE977-DAFC-418C-9E4A-9D0852C2166E}"/>
          </ac:inkMkLst>
        </pc:inkChg>
        <pc:inkChg chg="add del mod">
          <ac:chgData name=" " userId="4ec9aa310fe2e8df" providerId="LiveId" clId="{F4C7BF13-962D-4E74-8578-6518E268745B}" dt="2022-03-21T08:31:41.353" v="1006"/>
          <ac:inkMkLst>
            <pc:docMk/>
            <pc:sldMk cId="1644650137" sldId="261"/>
            <ac:inkMk id="228" creationId="{3C451421-0CE2-4FD8-B824-DCD98E097051}"/>
          </ac:inkMkLst>
        </pc:inkChg>
        <pc:inkChg chg="add del mod">
          <ac:chgData name=" " userId="4ec9aa310fe2e8df" providerId="LiveId" clId="{F4C7BF13-962D-4E74-8578-6518E268745B}" dt="2022-03-21T08:31:53.124" v="1016"/>
          <ac:inkMkLst>
            <pc:docMk/>
            <pc:sldMk cId="1644650137" sldId="261"/>
            <ac:inkMk id="230" creationId="{A7643970-9B31-4E8A-99A8-C0CE7344C565}"/>
          </ac:inkMkLst>
        </pc:inkChg>
        <pc:inkChg chg="add del mod">
          <ac:chgData name=" " userId="4ec9aa310fe2e8df" providerId="LiveId" clId="{F4C7BF13-962D-4E74-8578-6518E268745B}" dt="2022-03-21T08:31:52.900" v="1014" actId="9405"/>
          <ac:inkMkLst>
            <pc:docMk/>
            <pc:sldMk cId="1644650137" sldId="261"/>
            <ac:inkMk id="232" creationId="{ED670ABC-C2A7-4105-B9EE-4AF9FD7E31A9}"/>
          </ac:inkMkLst>
        </pc:inkChg>
        <pc:inkChg chg="add del mod">
          <ac:chgData name=" " userId="4ec9aa310fe2e8df" providerId="LiveId" clId="{F4C7BF13-962D-4E74-8578-6518E268745B}" dt="2022-03-21T08:31:52.749" v="1013"/>
          <ac:inkMkLst>
            <pc:docMk/>
            <pc:sldMk cId="1644650137" sldId="261"/>
            <ac:inkMk id="233" creationId="{69E23429-5C34-43D5-B3BA-46D7A522BCEC}"/>
          </ac:inkMkLst>
        </pc:inkChg>
        <pc:inkChg chg="add del">
          <ac:chgData name=" " userId="4ec9aa310fe2e8df" providerId="LiveId" clId="{F4C7BF13-962D-4E74-8578-6518E268745B}" dt="2022-03-21T08:31:57.731" v="1018" actId="9405"/>
          <ac:inkMkLst>
            <pc:docMk/>
            <pc:sldMk cId="1644650137" sldId="261"/>
            <ac:inkMk id="235" creationId="{3D9CEB9E-C8AD-4D59-ABAC-43D5BB3503D8}"/>
          </ac:inkMkLst>
        </pc:inkChg>
        <pc:inkChg chg="add mod">
          <ac:chgData name=" " userId="4ec9aa310fe2e8df" providerId="LiveId" clId="{F4C7BF13-962D-4E74-8578-6518E268745B}" dt="2022-03-21T08:32:02.389" v="1020"/>
          <ac:inkMkLst>
            <pc:docMk/>
            <pc:sldMk cId="1644650137" sldId="261"/>
            <ac:inkMk id="236" creationId="{70B42322-F4D0-4BBE-9C5E-56E3D247D32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7:51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14720,'18'43'0,"11"29"-32,14-25-1440,6 18 800,12 12-2464,11 4 1760,-29-34 480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6.9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1 172 3232,'14'-2'522,"1"0"0,24 0 1,-8 1-234,190-38 1466,-160 26-1708,81-18-52,154-28-21,-228 49-147,1 3 1,93 2-1,-151 5-238,0 1 1,0 0-1,0 0 1,19 6-1,-15 1-53,-15-7 457,0-1 0,0 0 0,1 0 0,-1 1-1,0-1 1,0 0 0,0 1 0,1-1 0,-1 0 0,0 1-1,0-1 1,0 0 0,0 1 0,0-1 0,0 0 0,0 1 0,0-1-1,0 1 1,0-1 0,0 0 0,0 1 0,0-1 0,0 0-1,0 1 1,0-1 0,-1 0 0,1 1 0,0-1 0,0 0-1,0 1 1,0-1 0,-1 0 0,1 1 0,0-1 0,0 0-1,-1 0 1,1 1 0,0-1 0,0 0 0,-1 0 0,-18 11-4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9.17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511 0 8384,'17'6'4000,"-65"37"-9734,-153 164 7634,10-9-5346,186-194 3271,-1 2-140,-1 0 0,-14 9 0,20-14 289,0-1 1,0 1 0,0 0-1,-1-1 1,1 1-1,0 0 1,-1-1 0,1 0-1,0 1 1,-1-1 0,1 0-1,-1 0 1,1 0-1,-1 0 1,1 0 0,0 0-1,-1 0 1,1 0 0,-1 0-1,1-1 1,0 1-1,-1-1 1,1 1 0,-2-2-1,1 1 28,0-1-1,1 1 0,-1-1 1,1 0-1,-1 0 0,1 1 1,-1-4-1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9.51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73 3 5632,'0'-3'2616,"4"4"-2981,0 33-2865,-5-22 2919,0 1 0,-1-1 0,-5 16 0,0 5 257,-36 238 36,24 4-23,19-242 223,9 62 0,-6-78-133,1-1-1,0 0 1,1 0 0,1-1-1,13 25 1,-7-18-70,1-1-1,1-1 1,1 0 0,0 0-1,2-2 1,0 0 0,1-1-1,1-1 1,0 0 0,1-2-1,1 0 1,0-1 0,1-1-1,0-2 1,25 9 0,-13-8-65,1-2 0,60 9 0,-76-16 98,0 0 0,1-2-1,-1 0 1,0-1-1,0-2 1,32-6 0,-5-8 73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9.9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23 5472,'9'-9'2250,"-8"8"-2334,0-1 0,0 1-1,0 1 1,0-1 0,-1 0 0,2 0-1,-1 0 1,0 0 0,0 1 0,0-1-1,0 0 1,0 1 0,1-1 0,-1 1-1,0 0 1,0-1 0,1 1 0,-1 0-1,3 0 1,3-1-117,0 1-1,1 0 1,-1 1-1,0 0 1,1 0-1,-1 0 1,0 1-1,0 0 1,0 1-1,0-1 1,8 6-1,-7-3 152,1 0 0,-1 1 0,0 1 0,0-1 0,-1 1 0,0 1 0,8 10 0,1 6 60,-1 0 0,-1 1 0,-1 0 0,18 53 0,2 20 10,36 182-1,-23 111 577,-43-315-574,-3 0 0,-4 0 0,-2 0 0,-19 81 0,14-108-117,-2-1 0,-3 0 0,-1-1 0,-2-1 0,-2-1 0,-3-1-1,-32 48 1,40-70 99,-33 36 0,40-49 4,-1 0-1,0 0 1,-1-1 0,0 0-1,-16 8 1,7-7 20,0-1 0,-23 6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2.45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149 231 2144,'-9'-8'99,"0"0"0,1 0 0,1-1 0,-1 0 0,1 0 0,1-1 0,-7-12 0,11 19-76,1 0 1,0-1-1,0 1 1,0-1-1,0 1 1,0-1-1,1 1 1,-1-1-1,1 0 1,0 1-1,0-7 1,1 7-18,0 1 1,0-1-1,0 0 1,0 1-1,0-1 1,0 0-1,1 1 1,-1 0-1,1-1 1,-1 1-1,1 0 1,0 0-1,0 0 0,0 0 1,0 0-1,5-3 1,-1 1-9,0 0 1,1 1-1,0 0 1,0 0-1,0 0 0,0 1 1,0 0-1,0 0 1,0 1-1,1 0 1,-1 0-1,0 1 1,1 0-1,-1 0 0,1 1 1,8 1-1,-12-1 2,1 0 1,-1 0-1,0 1 0,1-1 0,-1 1 0,0 0 1,0 0-1,0 1 0,0-1 0,0 1 0,-1-1 1,1 1-1,-1 1 0,1-1 0,-1 0 0,0 1 1,0-1-1,-1 1 0,1 0 0,-1 0 0,0 0 1,0 0-1,0 1 0,-1-1 0,1 0 0,1 9 1,-3-9 5,0 0 1,1 0 0,-1 0 0,0 1 0,-1-1 0,1 0 0,-1 0 0,0 0 0,0 0 0,0 0 0,0 0 0,-1-1-1,-3 8 1,1-6-4,0 1-1,1-1 1,-2 0-1,1 0 1,-1 0-1,1-1 1,-1 0-1,-8 6 1,7-6 127,0 0 0,-1-1 0,0 1 1,1-1-1,-1 0 0,0-1 0,0 1 0,-1-2 1,1 1-1,0-1 0,-1 0 0,1 0 1,-1-1-1,1 0 0,-15-2 0,18 1-59,0 0-1,0-1 1,0 1-1,0-1 0,0 0 1,0 0-1,1 0 1,-1-1-1,1 1 1,-1-1-1,1 0 1,0 0-1,0 0 0,0 0 1,-4-7-1,4 5-4,0 0 0,1-1 0,-1 1-1,1-1 1,0 0 0,1 1 0,-1-1-1,1 0 1,0 0 0,0-10 0,1 9-75,1 0 0,-1 0 0,1 0 0,1 0 0,-1 0 0,1 0 0,0 0 0,0 1 0,5-8 0,-5 9-85,1 1 0,-1 0 1,1-1-1,0 1 0,1 1 0,-1-1 1,1 0-1,-1 1 0,1 0 0,0 0 0,0 0 1,1 0-1,4-2 0,-1 2 48,0 0-1,0 0 1,0 1-1,0 0 1,0 1-1,0 0 1,0 0-1,1 1 1,-1 0-1,0 0 1,1 1-1,7 2 1,-5-1-52,0 1 0,0 0 0,-1 1 0,1 0 0,-1 1 0,0 0 0,0 0 0,15 12 0,-18-11 25,0 0 1,0 0-1,0 1 1,-1 0 0,0 0-1,0 0 1,-1 1-1,0 0 1,0 0 0,5 13-1,-8-15 52,0 1-1,0 0 0,0-1 1,-1 1-1,0 0 0,-1 0 1,1-1-1,-1 1 0,0 0 1,-1 0-1,0 0 0,0-1 1,0 1-1,-1 0 1,-3 7-1,2-7 33,0-1 1,0 0-1,0 0 0,-1 0 1,0-1-1,0 1 0,0-1 1,-1 0-1,1 0 0,-1 0 1,-1-1-1,-8 6 1,6-5 25,0-1 0,0 0 0,0 0 0,-1-1 0,0 0 0,1 0 0,-1-1 0,-17 2 0,16-3-3,-1-1-1,0 0 1,0 0-1,0-1 1,0 0-1,1-1 1,-1 0-1,0-1 1,1 0-1,0-1 1,0 0-1,0-1 1,0 0-1,0 0 1,1-1-1,-10-8 1,11 7-41,0-1 1,1 0 0,1-1 0,-1 1 0,1-1 0,1 0 0,-1-1 0,2 1 0,-1-1 0,-5-19 0,9 23-53,0 1 1,0-1-1,0 0 1,1 1-1,0-1 0,0 1 1,0-1-1,1 0 1,1-10-1,0 12 100,-1 1 0,1-1 0,-1 0 0,1 0 0,0 1 0,0-1 0,1 1 0,-1 0 0,1-1 0,0 1 0,-1 0 0,1 1 0,1-1 0,5-4 0,-3 3-63,-1 1-1,1 0 0,1 0 1,-1 0-1,0 1 0,1 0 1,-1 0-1,1 1 0,0-1 1,-1 2-1,1-1 0,0 1 1,0 0-1,0 0 1,-1 0-1,14 4 0,-11-2-8,0 1 1,-1 0-1,1 0 0,-1 1 0,0 0 0,0 1 1,0 0-1,0 0 0,-1 1 0,0 0 0,11 11 1,-12-11 40,-1 0 1,0 1-1,0 0 0,-1 0 1,0 0-1,0 0 1,0 1-1,-1-1 1,0 1-1,-1 0 0,0 0 1,3 16-1,-5-18 50,0 1-1,0-1 1,0 0-1,-1 1 1,0-1-1,0 0 1,-1 0-1,0 1 1,0-1 0,0-1-1,-1 1 1,1 0-1,-1 0 1,-1-1-1,1 0 1,-1 0-1,0 0 1,-6 6-1,6-7-64,0-1-1,0 1 1,0-1-1,-1 0 1,1-1-1,-1 1 1,0-1-1,0 0 1,0 0-1,0 0 1,0 0-1,0-1 1,0 0-1,0 0 1,0-1-1,-1 1 1,1-1-1,-11-1 1,12 0 53,0 0 0,0 1 0,0-1 0,0-1 0,0 1 1,0-1-1,0 1 0,1-1 0,-1 0 0,0 0 0,1-1 0,0 1 0,-1-1 0,1 0 1,0 0-1,1 0 0,-1 0 0,0 0 0,1-1 0,0 1 0,-1-1 0,1 1 1,1-1-1,-3-4 0,4 5-110,-1 1-1,0 0 1,0-1 0,1 1 0,0 0-1,-1-1 1,1 1 0,0 0 0,0-1-1,0 1 1,0-1 0,1 1 0,-1 0-1,1-1 1,-1 1 0,1 0 0,0 0 0,0-1-1,0 1 1,0 0 0,0 0 0,1 0-1,2-3 1,-2 3 46,0 0 0,0 0-1,0 1 1,1-1 0,-1 1 0,0 0-1,1 0 1,0 0 0,-1 0 0,1 0 0,-1 0-1,1 0 1,0 1 0,-1 0 0,1-1-1,0 1 1,0 0 0,-1 0 0,1 1-1,3 0 1,-2-1-3,0 1 0,0 1 0,0-1 0,0 0 0,0 1 0,-1 0 0,1 0 0,-1 0 0,1 0 0,-1 1 0,0-1 0,0 1 0,0 0 0,5 6 0,-7-8 17,0 1 1,0-1-1,0 1 0,0 0 1,0-1-1,0 1 0,-1 0 1,1 0-1,0 0 0,-1-1 1,0 1-1,1 0 1,-1 0-1,0 0 0,0 0 1,0 0-1,0 0 0,0 0 1,-1 0-1,1 0 0,-1-1 1,1 1-1,-1 0 0,0 0 1,1 0-1,-1-1 0,0 1 1,0 0-1,0-1 0,0 1 1,-1-1-1,1 1 1,-3 2-1,3-3 18,-1 0 1,1 1-1,-1-1 1,1 0-1,-1 1 0,0-1 1,1 0-1,-1 0 1,0 0-1,0-1 0,0 1 1,0 0-1,1-1 1,-1 1-1,0-1 1,0 0-1,0 1 0,0-1 1,0 0-1,0 0 1,0 0-1,0-1 0,0 1 1,0 0-1,0-1 1,0 0-1,0 1 1,0-1-1,0 0 0,0 0 1,1 0-1,-1 0 1,0 0-1,1 0 0,-1 0 1,-2-3-1,3 3-28,-1-1-1,1 0 1,-1 0-1,1 0 1,0 0-1,-1 0 1,1 0-1,0 0 1,0 0-1,1-1 1,-1 1 0,0 0-1,1-1 1,-1 1-1,1 0 1,0-1-1,0 1 1,0 0-1,0-1 1,0 1-1,1 0 1,-1-1-1,1 1 1,-1 0-1,1-1 1,0 1-1,0 0 1,0 0-1,0 0 1,0 0-1,2-3 1,0 2-17,0 0 0,0-1 0,1 1 0,-1 0 0,1 0 0,0 1 0,0-1 0,0 1 0,0 0 0,0 0 1,1 0-1,-1 1 0,0-1 0,1 1 0,-1 0 0,1 1 0,0-1 0,-1 1 0,1-1 0,4 2 0,-5-1 28,0 0 0,0 0 1,-1 1-1,1 0 0,0 0 0,-1 0 0,1 0 1,-1 0-1,1 1 0,-1-1 0,0 1 0,0 0 0,0 0 1,0 0-1,0 1 0,0-1 0,0 1 0,-1-1 0,1 1 1,-1 0-1,0 0 0,1 0 0,-2 0 0,1 0 0,2 6 1,-3-7 15,-1 0 1,1 1-1,-1-1 0,0 1 1,1-1-1,-1 0 1,0 1-1,-1-1 1,1 1-1,0-1 1,-1 0-1,1 1 1,-1-1-1,0 0 1,0 1-1,0-1 1,0 0-1,0 0 1,0 0-1,-1 0 1,1 0-1,-1 0 1,1 0-1,-1-1 1,0 1-1,1 0 1,-1-1-1,0 0 1,-3 2-1,0 1-29,0-1 1,-1 0-1,1 0 1,-1 0-1,0-1 0,0 0 1,0 0-1,0-1 0,0 0 1,-9 1-1,9-2 142,-1 0 0,1 0 0,-1-1 1,1 0-1,0-1 0,0 1 0,0-1 0,0 0 0,0-1 0,0 1 0,0-1 0,1 0 0,-11-8 0,10 6-411,-1-1-1,1 0 0,0 0 0,1-1 1,-10-12-1,11 13-96,5 9 401,4 11 141,-7 8-120,-2-17-97,4-5 51,0 0 0,-1-1 0,1 1 0,-1-1 0,1 1 1,-1-1-1,1 1 0,0-1 0,-1 1 0,1-1 0,0 1 0,-1-1 0,1 1 0,0-1 0,0 1 0,-1-2 0,-7-32-87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5.86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38 345 2080,'-29'-9'667,"20"8"-413,12 3-66,298-93-98,-111 29 12,-165 55-77,-4 2-73,-1-2 1,25-10 0,-45 17 46,0 0 0,0 0 0,0 0-1,0 0 1,0 0 0,0 0 0,0 0 0,0 0 0,0 0 0,0 0 0,0 0 0,0-1 0,0 1-1,0 0 1,0 0 0,0 0 0,-1 0 0,1 0 0,0 0 0,0 0 0,0 0 0,0 0 0,0 0-1,0 0 1,0 0 0,0 0 0,0 0 0,0 0 0,0 0 0,0 0 0,0 0 0,0 0 0,0 0-1,0 0 1,0 0 0,0 0 0,0 0 0,0 0 0,0 0 0,0 0 0,0 0 0,0 0 0,0 0-1,0-1 1,0 1 0,0 0 0,0 0 0,0 0 0,0 0 0,0 0 0,0 0 0,0 0 0,-8 0-11,-13 1 39,-4 1 25,-1-2 0,-29-3 1,41 2-73,1-1 0,0-1 0,0 0 0,0 0 0,-21-10 1,21 6 24,0 0 0,0-1 1,0-1-1,1 0 0,1-1 1,0 0-1,0 0 0,1-1 1,-11-15-1,18 23-43,-4-6-11,5 8 63,2 5 38,5 42 9,-1-1 0,-4 61 0,-1-75-31,-19 222-201,-21-1 179,-14 137 22,53-362-37,0 0 1,2 0-1,1 0 1,5 34 0,-5-57 12,0 0 1,0 0 0,0 0 0,0 0 0,1-1 0,-1 1-1,1 0 1,4 5 0,-5-8-6,0 0 0,0 0 0,0 0 0,0 0 0,0 0 1,0 0-1,1 0 0,-1-1 0,0 1 0,0 0 0,1-1 0,-1 1 0,1-1 0,-1 1 0,1-1 0,-1 0 0,1 0 1,-1 1-1,1-1 0,-1 0 0,1 0 0,-1-1 0,0 1 0,1 0 0,-1 0 0,3-1 0,3-2-5,1 0 0,-1 0 0,0 0 0,0-1 0,0 0 0,0 0 0,0-1-1,6-6 1,0-1-15,-1 0-1,21-26 0,-14 10 22,-2 0-1,-1-1 0,15-39 1,5-20 51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6.2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62 516 2304,'-2'1'39,"0"0"-1,0 0 1,-1 0 0,1 0 0,0-1 0,0 1-1,-1-1 1,1 0 0,0 0 0,-1 1-1,1-2 1,-1 1 0,1 0 0,0 0-1,-1-1 1,1 1 0,0-1 0,0 0 0,-1 1-1,1-1 1,0 0 0,0 0 0,0-1-1,0 1 1,-3-3 0,29-3-119,13-4 144,-1-1 0,56-28 1,-76 31-70,-1 0 0,1 0 0,-2-2 1,1 0-1,-1 0 0,-1-1 0,22-27 1,-26 27 0,-1-1 1,-1-1 0,0 1 0,0-1 0,-2-1 0,0 1 0,0-1 0,2-18-1,12-122 1,-19 153 8,0-1-8,1 0 0,-1 1 0,0-1 0,1 1 0,0-1 0,0 1 0,1-5 0,-1 7 3,-1 0 0,0 0-1,0 0 1,0-1 0,0 1 0,0 0 0,0 0 0,0 0 0,0 0 0,0 0-1,0 0 1,1 0 0,-1-1 0,0 1 0,0 0 0,0 0 0,0 0-1,0 0 1,0 0 0,1 0 0,-1 0 0,0 0 0,0 0 0,0 0 0,0 0-1,0 0 1,1 0 0,-1 0 0,0 0 0,0 0 0,0 0 0,0 0-1,0 0 1,1 0 0,-1 0 0,0 0 0,0 0 0,0 0 0,0 0 0,0 0-1,0 0 1,1 0 0,-1 1 0,0-1 0,6 14-2,-3 0 17,-1 0 0,0 0 0,-1 25-1,-6 48 75,2-40-77,-18 186-155,-1 9 291,22-226-217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6.61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46 2240,'32'-29'720,"-30"27"-703,0 0 0,0 1 0,0-1 0,1 1 0,-1 0 0,0-1 0,1 1 0,-1 0 0,1 0 0,-1 1 0,1-1 0,-1 1 0,1-1 0,0 1 0,-1 0 0,1 0-1,-1 0 1,1 0 0,0 0 0,-1 0 0,1 1 0,0 0 0,-1-1 0,1 1 0,-1 0 0,0 0 0,1 0 0,-1 1 0,0-1 0,3 2 0,0 1-28,-1-1 0,0 1 0,0-1 0,-1 1 1,1 0-1,-1 0 0,0 1 0,0-1 0,0 1 0,0 0 0,-1 0 0,0-1 0,2 7 0,-1 0 20,-1 1 0,-1-1-1,0 1 1,0-1 0,-1 1-1,0-1 1,-1 1 0,-4 16-1,-3 8-33,-17 45 1,5-20-133,20-60 162,-1 0 0,1 0-1,0 0 1,-1 0 0,1 0-1,0 1 1,0-1 0,0 0-1,0 0 1,0 0 0,0 0-1,0 1 1,0-1 0,1 0-1,-1 0 1,0 0 0,1 0-1,-1 0 1,2 2 0,-2-2-2,1 0-1,0-1 1,0 1 0,0 0 0,0-1 0,0 1 0,-1-1 0,1 1 0,0-1 0,0 0 0,0 1 0,0-1 0,0 0 0,0 0 0,0 0 0,1 1 0,1-1 0,5-1-5,0 0 0,1 0 0,-1-1 1,12-4-1,-11 3-18,76-20 73,158-23 0,-223 46-58,-15 2-92,-7 1 50,-9 3-6,-13 3-38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6.96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804 1 2080,'-8'5'117,"0"0"1,0 1-1,1 0 0,0 1 1,0 0-1,0 0 0,1 0 1,-11 16-1,-36 59-50,4 3 1,-50 116 0,-152 274-36,198-385-68,-105 162 40,157-251-4,-18 23 42,18-23-41,0 1 0,0-1 0,-1 0 0,1 0 0,0 0 0,0-1 0,-1 1 0,1 0 0,-1 0 0,1-1 0,-1 1 0,1-1 0,-1 1 0,1-1 0,-4 1 0,3-2-12,0 1 0,0 0 0,0-1-1,0 1 1,0-1 0,1 0 0,-1 0-1,-3-2 1,5 3 11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7.36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376 17 2080,'4'-2'96,"-3"0"-57,1 1 1,0-1-1,0 1 0,0 0 1,0 0-1,0 0 1,0 0-1,0 0 0,0 0 1,0 0-1,0 1 0,1-1 1,-1 1-1,0-1 0,0 1 1,1 0-1,-1 0 0,0 0 1,1 0-1,3 1 1,13 5 23,0 1 0,-1 1 0,0 0 1,0 1-1,-1 1 0,25 18 0,89 83-134,-127-108 62,334 333 31,-328-325-5,-3-4-26,0 1 0,0 0 0,-1 0 1,0 0-1,-1 1 0,1 0 0,6 17 0,-11-24 10,-1-1 0,0 1 0,1 0-1,-1 0 1,0-1 0,0 1 0,0 0-1,0 0 1,0-1 0,0 1 0,-1 0 0,1 0-1,-1-1 1,1 1 0,-1 0 0,1-1-1,-1 1 1,0 0 0,0-1 0,0 1 0,0-1-1,0 1 1,0-1 0,0 0 0,-1 0-1,1 1 1,0-1 0,-1 0 0,1 0 0,-2 1-1,-3 1 7,1-1-1,-1 1 0,1-1 1,-1 0-1,0 0 0,0-1 1,-10 2-1,-32 1-54</inkml:trace>
  <inkml:trace contextRef="#ctx0" brushRef="#br0" timeOffset="1">1 668 2144,'3'2'800,"3"-7"-608,12 0-64,-4 2-160,13-2 0,14 0 160,14-3-64,7-2 32,11-3-32,-5 0-192,-4 0 64,-8 2-32,-9 6 32,-15-1 256,-15 2-96,-17 1-96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7.74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19 0 2144,'-2'9'96,"-3"7"81,2-1 0,0 1 0,0 0 0,1 29 0,5 171 133,-3-196-382,-1-12 40,1 1 1,0 0-1,1-1 1,2 15-1,-3-23 34,0 0-1,0 0 0,0 0 1,0 0-1,0 0 0,0 1 1,0-1-1,0 0 0,0 0 1,0 0-1,0 0 0,0 0 1,0 0-1,0 1 0,0-1 1,0 0-1,0 0 0,1 0 1,-1 0-1,0 0 0,0 0 1,0 1-1,0-1 0,0 0 0,0 0 1,0 0-1,0 0 0,0 0 1,1 0-1,-1 0 0,0 0 1,0 0-1,0 0 0,0 0 1,0 0-1,0 0 0,1 0 1,-1 1-1,0-1 0,0 0 1,0 0-1,0 0 0,0 0 1,1 0-1,2-7 94,2-12 6,0-5-141,1 0 0,1 0 1,1 1-1,11-24 0,-14 38 48,-1 1 0,2-1 1,-1 1-1,1 1 0,11-13 1,-12 16 1,-1 0 1,1 1 0,0-1-1,0 1 1,0 0 0,1 0-1,-1 0 1,1 1 0,-1-1 0,7 0-1,-9 2-14,0 0 0,0 1 0,0 0 0,0-1 0,1 1 0,-1 0 0,0 0-1,0 1 1,0-1 0,0 1 0,0-1 0,0 1 0,0 0 0,0 0 0,-1 0 0,1 1 0,0-1 0,-1 1-1,1-1 1,0 1 0,-1 0 0,0 0 0,1 0 0,-1 0 0,3 5 0,-2-2 2,1 0 0,-1 0 1,-1 0-1,1 0 0,-1 0 1,0 1-1,0-1 1,-1 1-1,1-1 0,-1 1 1,0 0-1,0 10 0,-2 0 27,0-8-10,0-1 1,1 1-1,1 0 0,0 9 1,0-16-15,-1 0 1,0 0-1,0 0 0,1 1 1,-1-1-1,0 0 1,1 0-1,-1 0 1,1 0-1,0 0 1,-1 0-1,1 0 1,0 0-1,-1 0 0,1 0 1,0 0-1,0-1 1,0 1-1,0 0 1,0 0-1,0-1 1,0 1-1,0-1 1,0 1-1,0-1 0,0 1 1,1-1-1,-1 0 1,0 1-1,0-1 1,0 0-1,3 0 1,1 0-5,1-1 0,-1 0-1,1 0 1,-1-1 0,0 0 0,1 1 0,-1-2 0,0 1 0,0-1 0,0 1 0,-1-1 0,1-1 0,6-5 0,3-4-22,0 0 0,19-25 0,9-16 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7.26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275 10 2560,'-31'-9'832,"31"9"-823,0 0 0,0 0-1,-1 0 1,1 0 0,0 0 0,0 0 0,-1-1 0,1 1-1,0 0 1,0 0 0,0 0 0,-1 0 0,1 0-1,0 0 1,0 0 0,-1 0 0,1 0 0,0 0 0,0 0-1,-1 0 1,1 1 0,0-1 0,0 0 0,0 0 0,-1 0-1,1 0 1,0 0 0,0 0 0,0 0 0,-1 1-1,1-1 1,0 0 0,0 0 0,0 0 0,0 0 0,0 1-1,-1-1 1,1 0 0,0 0 0,0 0 0,0 1 0,0-1-1,0 0 1,0 0 0,0 1 0,0-1 0,2 11-234,-1-8 216,6 35-53,-1 0 0,-2 1-1,-1 49 1,-18 119 77,-99 804-37,114-1006 24,-56 367 50,52-356-63,0 0 0,0-1 1,-12 26-1,4-27 24,12-13-12,0-1 0,-1 0 0,1 0 1,-1 1-1,1-1 0,0 0 1,-1 0-1,1 0 0,-1 0 1,1 1-1,-1-1 0,1 0 1,0 0-1,-1 0 0,1 0 0,-1 0 1,1 0-1,-1 0 0,1 0 1,-1 0-1,0-1 0,0 1 2,0-1 0,-1 0-1,1 0 1,0 0 0,0-1 0,0 1-1,0 0 1,0 0 0,1 0 0,-1-1-1,0 1 1,0 0 0,1-1 0,-1 1-1,1-1 1,-1 1 0,1-3 0,-9-28 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8.2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38 2240,'0'-1'46,"0"-1"0,0 1 0,1 0 1,-1-1-1,1 1 0,-1 0 0,1-1 0,-1 1 0,1 0 1,0 0-1,-1 0 0,1 0 0,0 0 0,0 0 0,0 0 1,0 0-1,0 0 0,0 0 0,2-1 0,0 0-5,1 1-1,0-1 0,0 1 1,0 0-1,5-1 1,-9 2-39,7-1 2,0 0 0,0 0 0,0 0 0,1 1-1,-1 0 1,0 0 0,0 1 0,0 0 0,7 2 0,-12-2-6,1-1 0,-1 1 0,0 0-1,0 0 1,0 0 0,0 0 0,0 0 0,0 1 0,-1-1-1,1 0 1,0 1 0,-1 0 0,1-1 0,-1 1 0,1 0 0,-1 0-1,0 0 1,0 0 0,0 0 0,0 0 0,0 0 0,0 0-1,-1 0 1,1 0 0,-1 0 0,1 1 0,-1-1 0,0 0 0,0 0-1,0 1 1,0-1 0,0 2 0,-3 10 3,1-1 1,-2 0-1,0 0 0,0 0 1,-12 22-1,-7 23 34,19-46-38,1-1 1,1 1-1,0 0 1,1-1 0,0 1-1,0 0 1,1 0-1,1 0 1,0 0 0,1 0-1,0-1 1,1 1-1,0-1 1,1 1 0,0-1-1,1 0 1,0 0-1,1-1 1,6 10 0,108 173 2,-100-157-20,-1-4 46,-2 0-1,-1 1 1,15 45-1,-28-68-28,0 0-1,-1 0 0,0 0 0,-1 1 0,0-1 0,0 0 0,-1 1 0,-1-1 0,1 0 0,-2 1 0,0-1 0,0 0 0,0 0 0,-2 0 0,1 0 0,-7 13 1,1-8 3,0 0 0,0-1 0,-2 0 0,0 0 0,0-1 0,-1-1 0,-1 0 0,0 0 0,0-1 0,-1-1 0,-1 0 0,-18 9 0,28-17 2,1 0 0,-1 0 1,1 0-1,-1-1 1,0 1-1,0-1 0,0 0 1,0-1-1,0 1 1,0-1-1,0 0 0,0 0 1,0-1-1,0 1 1,0-1-1,1 0 0,-1-1 1,0 1-1,-7-4 1,-18-16-78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8.55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6 210 6976,'-5'-26'2592,"22"17"-2016,27-6-160,-6 4-96,21-6-256,11-5-1984,16-1 1024,7 0-1120,6-6 1152,-4-5 192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8.8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0 206 2912,'4'0'1056,"2"-6"-800,17-3-96,1 3-416,17-5 96,5-4-224,8 0 224,4-3 224,1-4-32,-4 5-128,-2-7 32,-9 3 32,-9 3 32,-11-6 128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9.23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91 4 2080,'-1'0'23,"1"0"1,0 0 0,0-1-1,0 1 1,-1 0-1,1 0 1,0-1-1,0 1 1,-1 0-1,1 0 1,0 0-1,0-1 1,-1 1-1,1 0 1,0 0-1,-1 0 1,1 0 0,0 0-1,-1 0 1,1 0-1,0 0 1,0 0-1,-1-1 1,1 1-1,0 1 1,-1-1-1,1 0 1,0 0-1,-1 0 1,1 0 0,0 0-1,-1 0 1,0 0-1,-1 12 429,0 4-397,-54 333-210,37-73 358,19-207-298,3-1 1,13 71 0,-11-110 127,11 58 176,-13-74-175,1 1 0,0-1 0,12 25 1,-15-36-38,0-1 0,-1 0 1,1 1-1,0-1 0,0 0 1,0 0-1,0 1 0,0-1 1,0 0-1,0 0 0,0 0 1,1 0-1,-1 0 0,0-1 1,2 2-1,-2-2-2,0 0-1,0 0 1,0 1 0,0-1 0,0 0-1,0 0 1,0 0 0,0 0 0,0-1-1,0 1 1,0 0 0,0 0 0,0 0-1,0-1 1,0 1 0,0-1-1,1 0 1,3-2-13,-1-1 0,0 1 0,0-1 0,0 0-1,0-1 1,-1 1 0,5-7 0,21-35 34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9.56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 76 2304,'-10'-15'752,"10"15"-744,0 0 1,0 0 0,0 0-1,0 0 1,0-1-1,0 1 1,0 0 0,0 0-1,0 0 1,0 0-1,0-1 1,0 1 0,0 0-1,0 0 1,0 0-1,0 0 1,0-1 0,0 1-1,0 0 1,0 0-1,0 0 1,0 0-1,0-1 1,0 1 0,1 0-1,-1 0 1,0 0-1,0 0 1,0 0 0,0 0-1,0 0 1,0-1-1,1 1 1,-1 0 0,0 0-1,0 0 1,0 0-1,0 0 1,1 0-1,-1 0 1,0 0 0,0 0-1,0 0 1,0 0-1,1 0 1,-1 0 0,0 0-1,0 0 1,0 0-1,1 0 1,10-1-139,-10 1 137,174-10 61,192-13-120,-320 18 90,172-11-12,-214 16-34,2 0-10,0-1-1,0 2 0,0-1 0,0 1 0,0 0 1,9 2-1,-15-3 16,-1 0 0,0 0 0,0 0 0,1 0 0,-1 0 0,0 0 0,0 0 0,1 1 0,-1-1 1,0 0-1,1 0 0,-1 0 0,0 0 0,0 0 0,0 1 0,1-1 0,-1 0 0,0 0 0,0 0 0,0 1 0,1-1 0,-1 0 0,0 0 0,0 1 0,0-1 1,0 0-1,0 0 0,1 1 0,-1-1 0,0 0 0,0 0 0,0 1 0,0-1 0,0 0 0,0 1 0,0-1 0,0 0 0,0 0 0,0 1 0,0-1 0,0 0 1,0 1-1,0-1 0,-1 0 0,1 0 0,0 1 0,0-1 0,0 0 0,0 0 0,-1 1 0,-12 9-12,-19 3 164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29.9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14 1 2304,'-14'31'864,"14"-23"-672,4 23-32,-2-5 736,4 15-512,3 11-1152,0 9 416,-1 0 64,4 2 224,-3-5 192,0-9-64,-3-4-160,-4-12 32,-2-7 32,-5-10 32,-2-13-96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0.25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0 256 2144,'3'-3'179,"1"-2"-96,0 0-1,1 0 1,-1 1 0,1 0-1,0 0 1,1 0-1,-1 1 1,0-1 0,1 1-1,10-4 1,188-59 730,7 13-1587,-137 36 772,27-6 59,1 5 0,192-9 0,-193 29-155,-87 0 99,1 0 1,-1 0-1,1 2 1,22 7-1,-34-10 6,-1 0-1,1 0 1,-1 1-1,0-1 1,1 0 0,-1 1-1,0 0 1,0-1-1,0 1 1,0 0-1,0 0 1,0 0-1,0 0 1,-1 0-1,1 1 1,-1-1 0,0 0-1,1 1 1,-1-1-1,0 1 1,0 3-1,0-2-13,-1 0 0,1 0 0,-1 0-1,-1 0 1,1 0 0,0-1 0,-1 1-1,0 0 1,0 0 0,0 0 0,-1 0-1,1-1 1,-4 7 0,-13 21 0,-2 0-1,-46 52 1,51-64-30,0-2 43,-43 51-28,51-62 38,0 0 0,0 0 0,0 0 0,0-1 0,-1 0 0,0-1 0,-12 6 0,16-8-7,1-1-1,-1-1 0,1 1 1,-1 0-1,1-1 1,-5 1-1,-18-5-24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0.59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135 1 2304,'-1'1'925,"0"7"-556,3 16-440,-1-10 112,-12 300-283,4-223 265,-20 187-18,2-7 70,24-267-56,-1 15-85,2-18 64,-1-1-1,1 0 0,0 0 0,0 1 0,0-1 1,0 0-1,-1 1 0,1-1 0,0 0 0,0 0 1,-1 1-1,1-1 0,0 0 0,0 0 0,-1 0 1,1 1-1,0-1 0,-1 0 0,1 0 0,0 0 1,-1 0-1,1 0 0,0 0 0,-1 0 0,1 1 1,0-1-1,-1 0 0,1 0 0,0 0 0,-1 0 1,1 0-1,0-1 0,-1 1 0,1 0 0,0 0 1,-1 0-1,1 0 0,0 0 0,-1 0 0,1-1 1,0 1-1,0 0 0,-1 0 0,1 0 0,0-1 0,0 1 1,-1 0-1,-3-4 12,-1 0 0,1 1 0,0-2 0,-5-6 0,4 6 5,-13-17 71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0.91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21 107 2144,'-1'0'51,"0"-1"1,0 1-1,1-1 0,-1 0 1,0 0-1,0 1 1,1-1-1,-1 0 0,1 0 1,-1 0-1,1 0 0,-1 1 1,1-1-1,-1 0 0,1 0 1,0 0-1,-1 0 1,1 0-1,0 0 0,0-2 1,0 2-49,1 0 0,-1 0 0,1 1 0,-1-1 0,1 0 0,-1 1 0,1-1 1,-1 1-1,1-1 0,0 0 0,-1 1 0,1-1 0,0 1 0,-1 0 0,1-1 0,0 1 1,0 0-1,0-1 0,-1 1 0,1 0 0,0 0 0,0-1 0,0 1 0,0 0 0,-1 0 0,2 0 1,0 0-4,0 0 0,-1 0 0,1 0 0,0 1 0,-1-1 0,1 0 0,-1 1 1,1-1-1,-1 1 0,1-1 0,-1 1 0,1 0 0,-1-1 0,1 1 0,-1 0 1,0 0-1,0 0 0,1 0 0,-1 0 0,0 1 0,0-1 0,0 0 0,0 0 1,0 1-1,0-1 0,-1 0 0,2 3 0,0 0 15,-1-1-1,1 1 1,-1 0-1,0 0 1,0 0 0,0 0-1,-1 0 1,0 0-1,1 8 1,-3-2-4,1-1-1,-2 1 1,1 0 0,-1-1-1,0 0 1,-1 1 0,-5 8-1,-3 3-15,-25 33 0,40-54-24,9-6-33,14-9-29,98-68 91,153-75 0,-271 155 1,10-5 15,0 0 1,0 1-1,29-7 1,-42 13-16,1 0 0,-1 0 1,1 0-1,0 1 1,0 0-1,-1 0 1,1 0-1,0 0 1,0 0-1,-1 1 1,1-1-1,0 1 1,-1 0-1,1 1 0,-1-1 1,1 0-1,-1 1 1,0 0-1,1 0 1,-1 0-1,0 0 1,0 0-1,4 5 1,-3-1-9,1-1 0,-1 1 0,-1 0 1,1 0-1,-1 1 0,0-1 0,2 9 1,1 6 85,4 22 1,-7-25-144,1 0 1,7 20-1,-8-32 56,0-1 1,0 1-1,8 10 0,0 0 61,-4-5-16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1.25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1 238 2080,'0'-1'53,"1"-1"1,-1 1-1,1 0 1,0 0-1,0 0 1,-1 0-1,1 0 1,0 0-1,0 0 1,0 1-1,0-1 0,0 0 1,0 0-1,0 1 1,0-1-1,0 1 1,2-1-1,21-6-40,-18 6 57,508-119 64,-465 109-86,-27 6-7,0-1-1,29-11 1,-44 12-40,-10 1-39,-15-2-23,14 5 74,-26-6 35</inkml:trace>
  <inkml:trace contextRef="#ctx0" brushRef="#br0" timeOffset="1">150 1 2144,'-5'13'800,"8"7"-608,6 14-64,-4-13-64,2 5-64,-2 8 64,1-1-32,0 6 64,-1-2-64,2-3-96,-2-3 32,2-5-32,-2-5 0,-2-8 256,3-10-96,0-8-320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7.6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17 151 2144,'-2'-1'175,"1"1"-141,0 0 0,1 0-1,-1 1 1,1-2 0,-1 1 0,0 0 0,1 0-1,-1 0 1,1 0 0,-1 0 0,1 0 0,-1-1 0,1 1-1,-1 0 1,0 0 0,1-1 0,-1 1 0,1 0-1,0-1 1,-1 1 0,1 0 0,-1-1 0,1 1-1,-1-1 1,1 1 0,-1-2 0,19 2 121,9-4-129,-1-1 1,29-8 0,-15 2 21,118-35-210,-87 23 174,72-13-1,-134 35-13,0-1 1,1 1 0,-1 1-1,0-1 1,15 3-1,-21-2 2,0 1 0,0 0 0,1-1 0,-1 2 0,0-1 0,0 0 0,0 0-1,0 1 1,0 0 0,0 0 0,-1 0 0,1 0 0,-1 0 0,1 0 0,-1 0 0,0 1-1,1 0 1,2 4 0,0 3 5,0 0 1,0 1-1,-1-1 0,0 1 1,-1 0-1,3 21 0,-3-9-15,-1 0-1,-2 32 1,-1-27-6,-2 1 1,-11 47-1,10-60 32,-1-1 0,0 1 0,-1-1-1,-1-1 1,0 1 0,-11 15 0,15-27-25,1 1 0,0-1 0,-1 0 0,0 0 1,0-1-1,0 1 0,0 0 0,0-1 0,0 0 1,-5 3-1,6-5 9,1 1 0,-1 0 0,0-1 0,0 1 0,0-1 0,0 0 0,0 0 0,0 0 0,0 0 0,0 0 0,0 0 0,1 0 0,-1 0 0,0-1 0,0 1 0,0-1 0,0 0 0,0 1 0,1-1 0,-1 0 0,0 0 1,-2-2-1,-18-13 53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1.62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356 16 2240,'1'-2'45,"0"1"1,0 0-1,0 0 1,0 0-1,0 0 0,0 0 1,0 0-1,0 0 1,0 1-1,0-1 0,1 0 1,-1 1-1,0-1 1,0 1-1,1-1 1,-1 1-1,1-1 0,-1 1 1,0 0-1,3 0 1,-2 0-21,1 0 1,-1 1 0,1-1 0,-1 1 0,1 0 0,-1 0 0,1 0-1,-1 0 1,0 0 0,1 1 0,2 1 0,-3-1-34,1 0 1,-1 0 0,0 0-1,1 0 1,-1 0-1,0 1 1,0-1 0,0 0-1,-1 1 1,1 0-1,-1-1 1,1 1 0,-1 0-1,0 0 1,0 0-1,0 0 1,0 0 0,-1 0-1,1 0 1,-1 0-1,0 0 1,0 0 0,0 0-1,0 1 1,0-1-1,-1 0 1,0 0 0,1 0-1,-1 0 1,-2 5-1,-3 5 29,0 1-1,-1-1 1,-1-1-1,0 1 1,-11 12-1,-20 21-29,-2-2 0,-65 54-1,45-43 76,33-31 35,14-12-185,-24 26-1,34-34 70,0 1-1,1 0 0,-1 1 1,1-1-1,0 1 0,1-1 1,-1 1-1,1 0 0,-2 9 1,-7 47 120,-2 92 0,10-116-267,3 11 386,9-69-342,3-32 92,-4 22 79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1.97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2144,'9'2'800,"-9"6"-608,0 8-64,3-9-64,-3 4-64,0-1 0,0-2 0,-3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2.32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249 42 2240,'0'-2'35,"0"0"0,0 0 1,0 1-1,0-1 0,0 0 0,1 1 1,-1-1-1,0 0 0,1 1 0,-1-1 1,1 0-1,0 1 0,-1-1 0,1 1 0,0-1 1,0 1-1,0 0 0,0-1 0,0 1 1,1 0-1,-1 0 0,0-1 0,0 1 1,1 0-1,-1 0 0,1 1 0,1-2 1,-2 2-43,-1 0 1,1 1-1,-1-1 1,1 0-1,-1 1 1,0-1-1,1 1 1,-1-1-1,0 0 1,1 1-1,-1-1 1,0 1-1,1-1 1,-1 1-1,0-1 1,0 2-1,1-2 6,3 9 53,-1 0-1,0-1 1,0 1 0,-1 0 0,3 15 0,1 48-131,-6-61 44,2 11 15,5 222 119,-9-204-115,-1-1 0,-2 1 1,-1-1-1,-14 44 0,-17 21-6,29-85 70,0-1 1,-2 0-1,-17 24 0,25-39-53,0-1 1,0 1 0,0-1-1,-1 1 1,1-1 0,-1 0-1,1 0 1,-1 0 0,0 0-1,0 0 1,0-1 0,0 0-1,0 1 1,-1-1-1,1 0 1,0 0 0,-1-1-1,1 1 1,0-1 0,-7 1-1,6-2-5,-1 1-1,1-1 1,0 0-1,0 0 0,-1 0 1,1-1-1,0 0 0,0 1 1,0-1-1,1-1 0,-1 1 1,0 0-1,1-1 1,-1 0-1,-4-5 0,1 1 47,1 0 0,0-1 0,1 1 0,0-1 0,0 0-1,-6-15 1,9 19-40,1 0-1,-1 0 0,1-1 0,0 1 1,1 0-1,-1 0 0,1-1 0,-1 1 1,2-1-1,-1 1 0,0 0 1,1-1-1,0 1 0,-1 0 0,2 0 1,2-8-1,5-4 10,1 0 0,1 0 0,0 2 0,1-1 0,24-22-1,-17 17 10,124-122 60,86-96-314,-158 155 203,-1 8 133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2.69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134 6 2240,'31'-6'1275,"-30"22"-1521,-2 11 326,-2-1 1,-10 46-1,1-13-75,-30 333-150,30-243 290,-43 170-380,46-281 224,9-37 14,0 0 0,-1 0 1,1 0-1,0 0 0,-1 0 0,1 0 0,-1 0 0,1 0 0,-1 0 0,0 0 0,1-1 0,-1 1 0,-1 1 1,2-2-2,0 0 1,0 0-1,-1 0 1,1 0-1,0 0 1,0 0 0,-1 0-1,1 0 1,0 0-1,0 0 1,0 0-1,-1 0 1,1 0-1,0 0 1,0 0 0,0-1-1,-1 1 1,1 0-1,0 0 1,0 0-1,0 0 1,0 0 0,-1-1-1,1 1 1,0 0-1,0 0 1,0 0-1,0 0 1,0-1 0,0 1-1,-1 0 1,1 0-1,0-1 1,0 1-1,0 0 1,0 0 0,-1-4 10,0 1 1,0-1 0,0 0 0,1 1-1,-1-1 1,1-7 0,5-35-30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3.01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165 40 5216,'5'-10'1154,"-4"8"-1162,-1 1-1,1-1 1,0 1 0,-1-1-1,1 1 1,0 0-1,0-1 1,0 1-1,-1 0 1,2 0-1,-1-1 1,0 1-1,0 0 1,0 0-1,0 0 1,1 0 0,-1 1-1,0-1 1,1 0-1,-1 1 1,1-1-1,1 0 1,2 0-173,1 0 0,-1 0 0,1 1 0,-1-1 0,1 2 0,0-1 0,-1 0 0,0 1 0,1 0 0,-1 0 0,1 1 0,-1 0 0,0-1 0,0 2 0,9 4 0,-8-3 202,-1 0-1,0 0 1,1 1-1,-1 0 1,-1 0-1,1 0 1,-1 1-1,0-1 1,0 1-1,-1 0 1,1 0-1,2 9 1,8 22-160,16 70 0,-26-85 173,-1 0 0,-1 0 0,-1 27 0,-7 68-2,3-85-34,-6 78-85,-13 209 168,19-254-95,-3-1 0,-28 120 0,33-179 14,-2 5 18,0 1 1,0-1-1,-6 10 1,8-18-16,0 0 0,0 0 0,-1 0 1,1 0-1,0 0 0,-1 0 0,0 0 0,1-1 1,-1 1-1,0 0 0,0-1 0,0 0 1,0 1-1,0-1 0,0 0 0,0 0 1,0 0-1,-1 0 0,-2 0 0,1 0-23,0-1 0,-1 0-1,1 0 1,-7-1 0</inkml:trace>
  <inkml:trace contextRef="#ctx0" brushRef="#br0" timeOffset="1">1 468 6560,'6'-4'2432,"-4"-3"-1888,10 1-160,4 4 576,13 2-608,9-2-1280,5-1 480,1-3-1760,-2-1 1248,-5 5-736,-7-2 960,-10 2 352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33.37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26 5984,'0'3'2208,"12"-3"-1728,23 0-128,-8 0-2784,16 0 1248,13 0-96,12-7 800,-1-15 320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08.0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1347 2144,'-1'-1'57,"0"0"1,1 0-1,0 0 0,-1 0 1,1 0-1,-1 0 0,1-1 1,0 1-1,0 0 0,0 0 0,0 0 1,0 0-1,0 0 0,0 0 1,0 0-1,0-1 0,0 1 1,1 0-1,0-2 0,11-20-181,-5 11 185,94-179-56,-30 26 107,-43 103-60,15-29-141,140-244 142,-102 205-85,-58 99 57,0 2-1,51-49 1,-64 68-30,19-18-41,1 1 0,63-44 0,-82 65 71,0 1 1,0-1-1,1 2 1,0 0-1,0 0 0,0 1 1,0 1-1,1 0 1,23-1-1,2 3-56,73 10 0,-51-3-65,65 0 0,-58-8 132,86 3 66,-129 1-103,0 1 0,0 1 1,0 1-1,-1 1 0,1 1 0,23 12 0,9 8-20,60 40 0,-79-42-11,-2 1 0,50 50 0,-61-53-61,-12-11 123,1 0 0,1-1 1,0-1-1,17 11 1,-17-14-29,0 0 0,0-1 0,1-1 0,25 8 1,5-2-77,-13-3 103,58 9 0,95-9-39,-57-5 30,165 8-46,-242-7 72,57 13 0,8 1-165,-48-8 182,74 22-1,-65-14-203,44 18 276,-32-8-195,-17-10-32,-11-2 154,66 25 0,88 34 40,-113-42-279,-62-19 274,53 30 0,-40-19-83,-53-25-16,297 152-119,-258-127 117,-1 1 0,53 51 0,4 3-26,40 38 88,-107-87-141,-1 0-1,42 67 1,-49-68 133,2 0 1,0-2 0,3 0-1,0-2 1,39 33 0,-19-20-114,58 68 1,-63-64 132,76 66 1,19 0-183,-50-35 130,-36-30-138,22 25 112,-45-43 47,56 45 0,36 22-65,-26-20 164,78 75-323,-36-29 503,-94-83-374,-2 1-1,-1 2 1,32 47 0,-47-59-12,22 24 127,55 48 0,4 3-71,-56-54-11,-29-33 19,-1 2 1,-1 0-1,26 38 1,12 45 78,12 20 10,-50-99-91,1-1 0,1-1-1,1 0 1,30 23 0,-17-15 5,98 86-36,-1 16-43,-105-102 140,-17-19-71,0-1 0,11 10-1,19 16-23,-13-12 63,44 33 1,-13-13-91,-42-30 60,1-1 1,0-1-1,1 0 1,19 9-1,204 88 24,-207-95-25,1 0 0,1-3 1,49 9-1,-23-9-29,33 7-5,-5 1 158,-55-12-144,43 12-1,103 36-50,-93-30 111,47 16-5,-80-21 9,42 17 19,-44-12-134,-8-4 5,49 29-1,-87-46 74,13 9 23,0 1 0,25 20 0,-27-21 3,-15-11-28,1 0-1,-1 0 1,0 0 0,1 0 0,-1 0-1,1 1 1,-1-1 0,0 0 0,1 0-1,-1 0 1,0 0 0,1 0 0,-1 0-1,1-1 1,-1 1 0,0 0 0,1 0-1,-1 0 1,0 0 0,1 0 0,-1 0-1,0-1 1,1 1 0,-1 0 0,1-1 0,-1 0 0,1 0 0,-1-1 0,1 1 0,-1-1 0,0 1 0,0-1 0,1 1 0,-1-1 0,0 1 1,0-1-1,0 1 0,-1-1 0,1 1 0,0-1 0,-1 1 0,1-1 0,0 1 0,-1-1 0,-1-1 1,-4-12-1,-14-22 1,20 37-3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26.36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2240,'0'4'886,"0"-8"-508,1 5-533,4 16 241,-5-16-81,0-1 0,1 1 1,-1 0-1,0-1 1,0 1-1,1-1 1,-1 1-1,0-1 0,1 1 1,-1 0-1,1-1 1,-1 0-1,0 1 1,1-1-1,-1 1 1,1-1-1,0 1 0,1 1-1,32 32-36,-34-33 28,1 0 0,0 0 0,0 1 0,-1-1 0,1 0 0,0 0 0,-1 1-1,1-1 1,-1 0 0,1 3 0,3 8-15,-3-10 8,0 0 0,1 1 0,-1-1-1,0 0 1,-1 1 0,2 4 0,-1-1 26,1-1-1,0 1 1,0 0-1,5 7 1,-5-8-19,2 0 0,-1-1 0,0 0 0,1 0 0,0 0 0,4 3 0,-4-4-4,-1 0 0,1 1 0,-1-1-1,0 1 1,0-1 0,0 1 0,-1 0-1,4 7 1,-1 0-4,0 0 0,0 0 0,1-1-1,1 0 1,-1 0 0,17 17 0,-4-9 155,-15-15-137,0 0 1,0 1-1,0-1 1,-1 1-1,5 5 0,-1 2-24,0-1-1,1 0 0,1 0 1,0-1-1,0 0 0,1-1 1,0 0-1,0-1 0,12 7 1,-9-6 30,-1 1 0,0 0 1,-1 0-1,0 2 1,-1-1-1,0 1 1,0 0-1,9 17 1,1-4 114,-12-15-134,-1 0 0,8 12 0,-6-3 18,0-1 0,-1 2-1,-1-1 1,0 1 0,-2 0-1,4 20 1,-3-9-64,32 189-1,-17-46-52,-18-151 157,12 39 0,-1-3 65,6 16-397,-12-48 371,7 45 0,-13-57-56,4 31-62,14 55 1,-4-24 133,-7-48-238,8 32-18,-14-46 174,2-1 0,-1 1 1,13 22-1,25 38-41,-27-52 29,1 0 0,23 22 0,9 13 64,66 73-142,-38-48 62,-62-64-11,1-2 0,0 0 0,2 0-1,0-2 1,0 0 0,35 20 0,-33-23 47,1-2 0,1 0 0,33 9 1,-45-15-39,1-1 0,-1-1 0,1 1 0,-1-2 0,1 1 0,0-1 0,-1-1 0,1 0 0,-1 0 0,15-4 1,17-12-54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27.9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98 7 2304,'4'-7'923,"-6"8"-899,0 0-43,-8 5 148,8-5-129,1 0 1,-1 0 0,0 0 0,1 0-1,-1-1 1,0 1 0,0 0-1,1-1 1,-1 1 0,0-1-1,0 0 1,0 0 0,-3 0 0,3 0-3,0 0 1,0 1-1,0-1 1,0 0-1,0 0 1,0 1-1,0-1 1,0 1-1,0 0 1,1 0-1,-1-1 1,0 1-1,0 0 1,1 1-1,-1-1 1,0 0-1,1 0 1,0 1-1,-1-1 1,1 1-1,0-1 1,-1 1-1,1-1 1,-1 3-1,-1 2 1,0 1 0,1 0 1,0 0-1,0 0 0,-1 11 0,2-10 1,0 0 0,1-1 0,0 1 0,1-1 0,0 1 0,0 0 0,3 9 0,18 50 0,-16-53 0,0-1 0,1 1 0,1-2 0,-1 1 0,20 22 0,3-5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29.61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1334 0 2144,'-25'10'564,"16"-6"-477,0-1 1,0 1-1,0 1 1,0 0-1,0 0 1,1 1-1,-14 12 1,-68 79-243,7-7 219,-542 540-122,425-439 207,180-174-171,-32 21 0,43-32 16,0 0 0,-1-1 0,0 0 0,0-1 0,-19 6 0,25-10 7,1 1 0,-1 0 0,1-1 0,-1 0 0,1 0 0,-1 0 0,1 0 0,0-1 0,-6 0 1,1-2 11,1 0 0,-1 0 1,-7-5-1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7.95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21 99 2240,'-19'14'720,"19"-13"-713,0-1 0,0 0-1,0 0 1,0 0 0,-1 0 0,1 1-1,0-1 1,0 0 0,0 0 0,0 0 0,0 1-1,0-1 1,0 0 0,0 0 0,0 1 0,0-1-1,0 0 1,-1 0 0,1 1 0,0-1 0,1 0-1,-1 0 1,0 0 0,0 1 0,0-1 0,0 0-1,0 0 1,0 1 0,0-1 0,0 0 0,0 0-1,0 0 1,0 1 0,1-1 0,-1 0 0,0 0-1,0 0 1,0 0 0,0 1 0,1-1 0,-1 0-1,0 0 1,0 0 0,0 0 0,1 0 0,-1 0-1,0 1 1,0-1 0,0 0 0,1 0 0,-1 0-1,0 0 1,0 0 0,1 0 0,-1 0 0,0 0-1,0 0 1,1 0 0,15 1 77,9-4-114,0-2 0,0 0 0,45-17-1,-18 5 46,219-54 102,-260 70-117,-10 3 0,-7 3 0,-10 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29.9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 25 2304,'-18'-23'752,"18"23"-744,0 0-1,0 0 1,0 0 0,0 0-1,0-1 1,-1 1 0,1 0-1,0 0 1,0 0 0,0 0-1,0 0 1,0 0 0,0 0-1,-1 0 1,1 0 0,0 0-1,0 0 1,0 0 0,0 0-1,0 0 1,0 0 0,-1 0-1,1 0 1,0 0 0,0 0-1,0 0 1,0 0 0,0 0 0,0 0-1,-1 0 1,1 0 0,0 0-1,0 0 1,0 0 0,0 0-1,0 0 1,0 0 0,-1 0-1,1 0 1,0 1 0,0-1-1,0 0 1,0 0 0,0 0-1,0 0 1,0 0 0,0 0-1,-4 8-32,3-6 18,-1 7 15,0 0-1,0 1 1,1-1-1,0 0 1,1 1 0,0-1-1,1 15 1,0 5 48,-1-3-59,0 8-69,4 36 0,-2-58 75,0 1 1,1-1-1,0 0 1,1 1-1,1-2 1,7 17 0,-2-9-11,22 30 1,-27-41-8,1-1 0,0-1 1,1 1-1,0-1 0,0 0 0,0-1 1,9 6-1,-5-5 17,0-1-1,1 0 1,-1-1-1,1 0 1,0-1 0,0 0-1,0-1 1,0 0-1,13 0 1,2-2 33,-1-1 0,0-1 0,33-7 1,-44 6-27,0 0 0,0-1 0,0-1 0,0 0 0,-1-1 0,0-1 0,16-10 0,-12 5-88,20-21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1.1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47 274 2144,'-32'-20'699,"31"19"-684,0 1 1,0 0-1,0-1 1,0 1-1,1-1 0,-1 1 1,0-1-1,1 0 1,-1 1-1,0-1 1,1 0-1,-1 1 1,0-1-1,1 0 1,-1 0-1,1 0 1,0 1-1,-1-1 1,1 0-1,0 0 1,-1 0-1,1 0 1,0 0-1,0 0 1,0 0-1,0 0 1,0 1-1,0-1 1,0 0-1,0 0 0,0 0 1,0 0-1,0 0 1,1-2-1,1 0-15,0 0-1,1 0 0,-1 0 1,1 0-1,-1 0 0,6-5 1,1 0-15,12-13 14,1 1 0,1 1 0,0 0 0,2 2 0,0 1 0,36-18 0,-43 26 4,0 1-1,0 0 0,0 2 1,1 0-1,0 1 0,0 0 1,0 2-1,0 0 0,0 2 1,1 0-1,18 2 1,-30-1-10,0 1 0,0 0 0,0 0 0,-1 0 0,1 1 0,-1 0 0,0 1 0,14 7 0,-17-8 4,0 0-1,-1 0 0,1 0 1,-1 1-1,0-1 1,0 1-1,0 0 1,0 0-1,0 0 1,-1 0-1,0 0 1,0 0-1,0 1 1,0-1-1,-1 1 0,2 5 1,-2 0 7,-1 0 1,1-1-1,-2 1 1,1 0-1,-1 0 1,-1 0-1,0-1 1,0 1-1,-1-1 1,-5 14-1,-7 10 32,-27 46-1,41-76-32,-26 42-24,-2-1 0,-1-2 1,-3-1-1,-1-1 1,-2-2-1,-42 35 1,58-56 69,9-7-7,-1 0 1,0 0-1,0-1 1,-1-1-1,-20 10 1,32-17-45,-1-1 1,1 1-1,-1-1 1,1 0-1,-1 1 1,0-1-1,1 0 1,-1 0-1,-1 0 1,3 0-6,-1 0 1,1 0-1,-1 0 1,1 0-1,-1 0 1,1 0-1,0 0 1,-1-1-1,1 1 0,-1 0 1,1 0-1,0 0 1,-1-1-1,1 1 1,0 0-1,-1-1 1,1 1-1,0 0 0,-1-1 1,1 1-1,0-1 1,-1 0-2,1 0 1,0 0 0,0 0-1,0-1 1,0 1-1,0 0 1,0 0 0,0 0-1,1 0 1,-1 0 0,0 0-1,1 0 1,-1 0-1,1 0 1,-1 0 0,1 0-1,-1 0 1,1 0-1,0 0 1,-1 0 0,1 0-1,0 1 1,1-2 0,7-7 30,-1 1 1,1 0 0,1 1-1,0 0 1,0 0 0,0 1 0,20-8-1,-24 12-31,0-1-1,0 1 0,1 1 0,-1-1 0,1 1 0,-1 0 0,1 0 0,0 1 1,-1 0-1,1 0 0,-1 1 0,1-1 0,0 2 0,-1-1 0,9 3 1,-9-1 14,0-1 1,-1 1 0,0 0 0,1 0 0,-1 1 0,0-1-1,-1 1 1,1 0 0,-1 0 0,0 1 0,0 0 0,0-1 0,0 1-1,3 7 1,-3-4 4,0 1-1,-1-1 1,0 1-1,-1 0 1,0 0-1,0 0 1,-1 0-1,1 16 1,-2 16-31,-9 73 0,-17 42-24,14-87 53,0-17 28,8-32-34,-6 38 0,10-57-12,0 1 1,0 0 0,0-1-1,0 1 1,0-1-1,0 1 1,0 0-1,1-1 1,-1 1-1,1-1 1,-1 1 0,1-1-1,-1 1 1,1-1-1,0 1 1,1 2-1,-1-4 9,0 1-1,0-1 1,0 1-1,0-1 0,0 1 1,1-1-1,-1 1 1,0-1-1,0 0 1,0 0-1,0 0 0,0 0 1,0 0-1,1 0 1,-1 0-1,0 0 0,0 0 1,0 0-1,0 0 1,0-1-1,1 1 0,-1-1 1,0 1-1,0 0 1,0-1-1,0 0 0,1 0 1,9-5-3,0-1 1,0 0-1,0-1 1,-1 0-1,16-16 1,42-55-20,46-86 167,-99 142-141,52-80-20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1.51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 40 2144,'-19'-21'699,"19"20"-687,0 1 1,-1 0 0,1-1-1,0 1 1,-1-1 0,1 1 0,0 0-1,0-1 1,0 1 0,-1-1 0,1 1-1,0-1 1,0 1 0,0-1-1,0 1 1,0-1 0,0 1 0,0-1-1,0 1 1,0-1 0,0 1-1,0-1 1,0 1 0,0-1 0,0 1-1,0-1 1,1 0 0,0 0-3,-1 1 0,1 0-1,-1-1 1,1 1 0,0-1 0,-1 1 0,1 0 0,0 0 0,0 0-1,-1-1 1,1 1 0,0 0 0,-1 0 0,1 0 0,0 0 0,1 0-1,1 0-2,0 0 0,-1 1 0,1-1 0,0 1 0,0-1 0,0 1 0,-1 0 0,6 2 0,-2 3-17,0-1 1,0 1-1,-1 0 0,1 0 0,-1 1 1,0 0-1,-1 0 0,0 0 0,0 0 1,0 1-1,-1-1 0,3 12 0,0 5-10,0 0 1,3 45-1,2 69 220,22 161-304,-32-293 102,3 11 8,7 24 0,-6-35 78,-1-9-43,3-15-22,-1-18-88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2.0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29 136 2144,'-3'-1'113,"0"0"1,1 0-1,-1 0 0,0-1 0,-5-3 1,8 5-99,-1-1 0,1 1 1,-1-1-1,1 1 0,-1-1 1,1 0-1,-1 1 0,1-1 1,0 0-1,-1 1 0,1-1 1,0 0-1,-1 0 1,1 1-1,0-1 0,0 0 1,0 0-1,0 0 0,0 1 1,0-1-1,0 0 0,0 0 1,0 0-1,0 1 0,0-1 1,1 0-1,-1-1 0,1 1-10,0 0-1,-1 0 0,1 0 0,0 0 1,0 0-1,0 0 0,-1 0 0,1 1 1,0-1-1,0 0 0,0 0 1,0 1-1,1-1 0,-1 1 0,0-1 1,1 0-1,3-1-2,29-15-29,0 1 1,0 2-1,68-19 0,-88 30 30,0 1 0,0 1-1,1 0 1,-1 1 0,22 2-1,-26-1-4,-1 1 1,1-1-1,-1 2 0,0 0 0,1 0 1,-1 0-1,-1 1 0,16 10 0,-17-9 4,-1 0 1,0 0-1,-1 1 0,0 0 0,1 0 0,-2 0 1,1 1-1,-1 0 0,0 0 0,0 0 0,-1 0 1,0 0-1,-1 1 0,1-1 0,-1 1 0,2 14 1,-1 9-2,-1-1 1,-4 60 0,0-60-3,-1 0 1,-13 53 0,12-67 6,-1-1 0,-1 1 0,0-1 1,-1 0-1,-1 0 0,-16 23 1,12-22-35,0-1 0,0 0 0,-26 22-1,33-33 40,0-1 0,0 1 0,0-1-1,0 0 1,-1 0 0,1-1-1,-1 0 1,0 0 0,1 0-1,-1 0 1,0-1 0,0 0-1,0-1 1,0 1 0,0-1-1,-7-1 1,10 1-15,0 0 0,0-1 0,0 1 0,0-1 1,0 0-1,1 0 0,-1 0 0,0 0 0,1 0 0,-1-1 0,1 1 1,-1-1-1,1 0 0,0 0 0,-3-2 0,2 1-4,1-1 1,-1 1-1,1-1 1,0 0-1,0 0 1,0 0-1,0 0 0,1 0 1,-2-5-1,0-2 6,2 0 0,-1 0 0,1 0 0,1 0 0,0 0-1,1 0 1,2-12 0,3-13-2,3 1-1,0 0 1,3 1-1,0 0 0,3 0 1,28-48-1,-40 76 19,0 0-1,1 1 1,0 0 0,0 0-1,0 0 1,0 0 0,1 1-1,10-8 1,-15 12-13,0 0 1,0-1-1,0 1 1,0 0-1,0 0 1,1 0-1,-1 0 1,0 0-1,0 0 0,0 0 1,0 0-1,0 0 1,0 0-1,0 0 1,1 0-1,-1 0 1,0 0-1,0 0 1,0-1-1,0 1 0,0 0 1,0 0-1,0 0 1,1 0-1,-1 0 1,0 1-1,0-1 1,0 0-1,0 0 1,0 0-1,0 0 0,1 0 1,-1 0-1,0 0 1,0 0-1,0 0 1,0 0-1,0 0 1,0 0-1,0 0 1,0 0-1,0 0 0,1 1 1,1 1-3,0 0 0,0 0 0,0 0 0,0 1 0,-1-1 0,1 1-1,-1-1 1,1 1 0,-1 0 0,0-1 0,0 1 0,0 0 0,1 5 0,0 4-9,-1 0 0,0 14 0,-1-10 7,6 271 20,-24 0 25,1-49 22,7-104-144,4-113 32,-3-6-11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2.4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76 89 2144,'-64'-15'1109,"57"13"-1028,3 0-193,10-4 21,2 0 142,0 0 0,1 0-1,0 1 1,0 0 0,1 1 0,-1 0 0,15-4 0,-5 3-103,1 0 0,38-3-1,-44 7 24,-1 0 0,0 1-1,1 1 1,25 3 0,-36-3 36,0 0 0,0 0 0,0 0 0,0 0 0,0 0 0,0 0 0,0 1 0,0 0 0,-1-1 0,1 1 0,0 0 0,-1 0 0,0 0 0,1 1 0,-1-1 0,0 1 0,0-1 0,0 1 0,-1 0 0,1-1 0,-1 1 0,1 0 0,-1 0 0,0 0 0,0 0 0,1 6 0,-1-4-9,-1 1-1,0-1 1,0 1-1,0 0 1,-1-1 0,0 1-1,0-1 1,0 1 0,0-1-1,-3 6 1,-4 8-28,-15 26 0,10-19 20,-11 19 32,7-13 3,2-1-1,-15 42 1,30-71-33,-1-1 0,1 1 0,-1 0 0,1 0 0,0 0 0,-1 0 0,1 0 0,0 0 0,0-1 0,0 1 0,1 0 0,-1 0 0,0 0 0,1 0-1,-1 0 1,1-1 0,0 1 0,0 0 0,0 1 0,1-1 11,-1-1-1,1 1 1,-1-1-1,1 1 0,-1-1 1,1 0-1,0 0 1,0 0-1,-1 0 0,1 0 1,0 0-1,0 0 1,0-1-1,0 1 0,0-1 1,0 1-1,3-1 1,1 0 8,0 1 0,-1-1 0,1-1 0,0 1 0,-1-1 0,1 0 0,0-1 0,-1 1 0,1-1 0,6-3 0,-1-1-12,-1 1 0,0-1 0,0-1 1,11-9-1,25-25-127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2.7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74 428 2240,'-22'-3'315,"17"2"-225,0 1-1,0-1 0,0 1 1,0 0-1,0 0 1,0 1-1,0-1 0,-7 3 1,19-5-96,0-1 1,0 0 0,-1 0-1,1-1 1,7-6-1,8-3-9,73-46-77,28-15 163,89-45-13,-201 113-26,4-1-20,-1-1-1,1-1 1,-1 0-1,-1-1 1,22-19 0,-34 27-19,0 1 0,1 0 1,-1-1-1,0 1 1,0-1-1,0 0 0,0 1 1,-1-1-1,1 0 1,0 1-1,-1-1 0,1 0 1,-1 0-1,1 0 1,-1 0-1,0 1 0,0-1 1,0 0-1,0 0 1,-1-3-1,-4-15-137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3.1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105 29 2240,'-43'-28'1120,"43"28"-1120,-1 0 1,1 0-1,0 0 1,0 0-1,0 0 1,0 0-1,-1 0 0,1 0 1,0-1-1,0 1 1,0 0-1,-1 0 1,1 0-1,0 0 1,0 0-1,0 0 1,-1 0-1,1 0 0,0 0 1,0 0-1,-1 0 1,1 0-1,0 0 1,0 1-1,0-1 1,-1 0-1,1 0 0,0 0 1,0 0-1,0 0 1,0 0-1,-1 0 1,1 1-1,0-1 1,0 0-1,0 0 0,0 0 1,0 0-1,-1 1 1,1-1-1,0 0 1,0 0-1,0 0 1,0 0-1,0 1 0,0-1 1,-2 11 55,1-10-58,-5 51-95,-24 228 151,16 1 106,13-215-252,8 149-29,-6-206 131,0-1 0,0 0 0,1 0 0,0 0 0,1 0 0,0-1 0,6 14 0,-9-20-11,1 0 1,0 1 0,0-1-1,-1 0 1,1 0 0,0 1-1,0-1 1,0 0 0,0 0-1,0 0 1,1 0 0,-1 0-1,0 0 1,0 0 0,1-1-1,-1 1 1,1 0-1,-1-1 1,0 1 0,1-1-1,-1 1 1,1-1 0,-1 0-1,1 0 1,-1 1 0,1-1-1,-1 0 1,1-1 0,-1 1-1,1 0 1,-1 0 0,1 0-1,-1-1 1,1 1 0,-1-1-1,1 1 1,-1-1 0,0 0-1,1 0 1,-1 1 0,0-1-1,2-1 1,2-3-7,1 0 1,-1 1-1,-1-2 0,1 1 1,0 0-1,-1-1 0,0 0 1,5-10-1,54-129 82,-36 49-70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3.44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183 1 2144,'-16'20'800,"10"-26"-480,18 6-256,8 0-64,7 0 0,5 0 0,12-4 0,-6 4 0,0 0 64,0 0-32,0 4-160,-6 6 64,-6 0 32,-14 0 32,-8 0 64</inkml:trace>
  <inkml:trace contextRef="#ctx0" brushRef="#br0" timeOffset="1">69 342 2080,'-54'17'667,"39"-10"-354,15-7-309,0 0-1,0 0 1,0 1-1,0-1 1,0 0-1,0 0 0,0 0 1,0 0-1,0 0 1,0 0-1,0 0 1,0 1-1,0-1 0,0 0 1,0 0-1,0 0 1,0 0-1,0 0 0,1 0 1,-1 0-1,0 0 1,0 1-1,0-1 1,0 0-1,0 0 0,0 0 1,0 0-1,0 0 1,0 0-1,0 0 1,1 0-1,-1 0 0,0 0 1,0 0-1,0 0 1,0 0-1,0 0 1,0 0-1,0 0 0,0 0 1,1 0-1,-1 0 1,0 0-1,0 0 0,0 0 1,0 0-1,0 0 1,0 0-1,0 0 1,1 0-1,18 0 69,10-4-18,0-1 1,0-1 0,42-17-1,19-4-203,252-50 160,-209 59-27,-123 18-11,-23 3 75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3.78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114 1 2240,'-17'12'261,"13"-9"-209,0 0 0,0-1 1,0 1-1,1 1 0,-1-1 0,1 0 0,0 1 1,0 0-1,0 0 0,1 0 0,-1 0 0,1 0 1,-3 8-1,3-6-36,0 1 1,0-1-1,1 0 1,0 1-1,0 0 1,0-1-1,1 1 0,0-1 1,1 1-1,-1-1 1,3 10-1,19 129-50,-6 0 0,-7 1 0,-6 0 0,-22 204 0,16-324 47,-1 0 1,-1 0 0,-2 0 0,-11 30 0,16-51-17,-1 1-1,1-1 1,-1 0 0,-4 6 0,5-9-8,0 1-1,-1-1 1,1 0 0,-1 0-1,0 0 1,-3 2 0,6-4 10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4.12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9 383 2080,'-8'-35'667,"8"35"-660,0 0 0,0-1 0,0 1 0,0 0 0,0-1 0,0 1 0,0 0 0,0 0 0,0-1 0,0 1 0,0 0 0,0-1 0,0 1 0,0 0 1,0 0-1,0-1 0,0 1 0,0 0 0,0-1 0,0 1 0,0 0 0,1 0 0,-1-1 0,0 1 0,0 0 0,0 0 0,0 0 0,1-1 0,-1 1 1,0 0-1,0 0 0,1 0 0,-1-1 0,1 0 9,86-55 405,13-4-388,-38 25-50,11-4 54,2 2 1,120-40-1,-175 70-49,0 1 0,0 0 0,0 1 0,1 1 1,-1 2-1,1 0 0,0 0 0,27 3 0,-41 0 17,-1 0 1,0 1-1,0-1 0,0 1 0,0 0 0,-1 1 0,1-1 0,0 1 1,-1 0-1,0 1 0,0-1 0,0 1 0,0 0 0,0 0 0,-1 1 0,0-1 1,6 9-1,-4-4-18,-1-1-1,-1 1 1,0 0 0,0 0-1,-1 0 1,0 0 0,0 1 0,-1-1-1,0 1 1,0 16 0,-1 5-2,-2-1 0,-1 1 1,-2-1-1,-1 0 0,-1 0 0,-1 0 1,-2-1-1,-1 0 0,-1-1 0,-2 0 0,0-1 1,-24 35-1,35-59 15,-5 8 28,-1 0 1,0 0-1,-1-1 0,-12 12 0,18-19-22,0 0 0,0-1-1,-1 0 1,1 0 0,-1 0 0,1 0 0,-1-1-1,0 1 1,0-1 0,0 0 0,0 0-1,0 0 1,0-1 0,0 1 0,0-1-1,0 0 1,0 0 0,-6-1 0,-25-8-65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8.31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21 641 2240,'-20'5'832,"23"1"-672,9-4 0,2-2-32,8-5-96,10-3-160,4-4 64,7-3 32,-1-3 32,-2 0 64,-3 3-32,-6 0 64,-7-3-64,-5 0-160</inkml:trace>
  <inkml:trace contextRef="#ctx0" brushRef="#br0" timeOffset="1">109 0 2304,'-17'11'864,"6"-4"-672,5 11-32,6-3-192,6 10 0,0 11 32,2 12 0,4 9-160,-2 6 96,5 13 160,-3 3-32,-1 1-96,-3 3 0,-5-2-32,-12-2 0,-8-14 128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4.4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92 145 2240,'-38'10'832,"28"-6"-672,-1 2 64,22-12-320,11-2 64,4-2-128,12-4 96,0-2 256,0-2-128,6-2 0,-2 6-32,2 0-128,0 4 64,-6-4 32,-6-2 0,-10 12 128</inkml:trace>
  <inkml:trace contextRef="#ctx0" brushRef="#br0" timeOffset="1">17 462 2240,'-16'10'832,"38"-6"-672,15-8 0,-9-6-96,14-4-64,2-10 0,10-6 0,6-4-160,-2 2 96,2-2 96,0 0 0,-6 1 64,-11-1-64,-11-4-96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6.23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 28 2144,'-26'-20'1360,"26"19"-1472,0-3 69,11 3 113,6 1-61,-13-1-31,1 1 1,0 0-1,-1 0 1,1 1-1,0-1 1,5 2-1,-8-1 28,0 0 0,0 0-1,0 0 1,0 0 0,-1 0 0,1 0 0,0 1-1,0-1 1,-1 1 0,1-1 0,-1 1 0,0-1-1,1 1 1,-1 0 0,0 0 0,0 0-1,2 3 1,-1 2-14,0 0-1,-1 1 1,0-1-1,0 0 1,0 1-1,-1-1 1,0 0-1,-1 11 1,0 6-33,-11 139 166,3-76-21,5-41-150,-9 180-14,13-220 62,0 1 0,1-1 0,0 0 0,0 0 0,0 1 0,1-1 0,-1 0 1,2 0-1,-1 0 0,6 9 0,-7-13-4,0-1-1,0 1 1,0-1-1,0 0 1,1 1-1,-1-1 1,0 0-1,1 0 1,-1 0-1,1 0 1,0 0-1,-1 0 1,1 0-1,0-1 1,-1 1-1,3 0 1,-1-1 3,-1 0 0,1 0 0,-1 0 0,1 0 1,-1 0-1,1-1 0,-1 1 0,0-1 0,1 1 0,-1-1 1,0 0-1,1 0 0,-1 0 0,0-1 0,2-1 1,6-4 2,0 0 0,-1-2 1,-1 1-1,1-1 0,-1 0 1,-1 0-1,0-1 0,0 0 1,-1-1-1,5-10 1,23-48-80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6.5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16 218 2240,'-16'8'832,"16"-2"-672,22-6 0,-6-6-192,22-2 0,10-12-32,22-8 0,12-6 192,-2 0-64,1 4-32,1 6 0,-12 6-128,-6 4 64,-10 4-128,-16 4 96,-4 6 256,-18 0-128,-22 10-64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6.9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82 1 2240,'-46'65'720,"42"-59"-674,0 0-1,1 1 1,0 0-1,0 0 1,0 0-1,1 0 1,-2 10 0,2-5-11,-1 3-38,1 0 0,0 1 0,2-1 0,0 0 0,0 1 0,1-1 1,1 1-1,1-1 0,0 0 0,6 16 0,-9-29 2,1-1 0,-1 1 0,1-1 0,-1 1 0,1-1 0,0 1 0,0-1 0,-1 0 0,1 1 0,0-1 0,0 0 0,0 0 0,0 1 0,1-1 0,-1 0 0,0 0 0,0 0 0,1 0 1,-1-1-1,3 2 0,-3-2-2,1 1 1,-1-1 0,1 0-1,0 0 1,-1 0-1,1 0 1,-1-1 0,1 1-1,-1 0 1,1-1 0,-1 1-1,1-1 1,-1 1 0,1-1-1,-1 0 1,0 0 0,2 0-1,3-4-2,0 0-1,0 0 1,0 0-1,-1-1 1,0 0-1,8-11 1,21-33 135,18-28-52,-46 69-101,0 0 1,1 1 0,14-14 0,-7 8 63,-12 12-36,0-1 0,0 1 0,0 1 1,1-1-1,-1 0 0,0 1 0,1-1 1,-1 1-1,1 0 0,0-1 0,0 1 1,-1 0-1,1 1 0,4-2 1,-5 2-13,-1 0 1,1 0 0,-1 1-1,1-1 1,-1 0 0,1 0-1,-1 1 1,0-1 0,1 1-1,-1-1 1,0 1 0,1 0-1,-1-1 1,0 1 0,0 0-1,0 0 1,1 0 0,-1 0-1,0 0 1,0 0 0,0 0-1,-1 0 1,1 1 0,0-1-1,0 0 1,-1 0 0,1 1-1,-1-1 1,1 1 0,0 1-1,0 2 30,0 0-1,0-1 1,0 2 0,-1-1-1,1 0 1,-1 0 0,0 0-1,-2 9 1,-11 43-43,6-30-121,-1-8 63,3-12 58,5-7 20,0 0 0,0 0 1,0 0-1,0 0 0,0 0 0,0 0 0,0 0 0,-1 0 0,1 0 0,0 0 0,0 0 0,0 0 1,0 0-1,0 0 0,0 0 0,0 0 0,0 0 0,0 0 0,0 0 0,0 0 0,0 0 0,-1 0 1,1 0-1,0 0 0,0 0 0,0 0 0,0 0 0,0 0 0,0 0 0,0 0 0,0 0 1,0 0-1,0 0 0,0 0 0,0 0 0,0 0 0,0 0 0,0 0 0,0 0 0,0 0 0,0 0 1,-1-1-1,1 1 0,0 0 0,0 0 0,0 0 0,0 0 0,0 0 0,0 0 0,0 0 0,0 0 1,0 0-1,0 0 0,0 0 0,0 0 0,0 0 0,0-1 0,0 1 0,0 0 0,0 0 0,0 0 1,1 0-1,-1 0 0,0 0 0,0 0 0,0 0 0,0 0 0,0 0 0,0-10 107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37.30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238 0 2144,'2'8'242,"-1"-6"-201,-1-1 0,1 1 0,-1-1 0,0 1 0,0-1 0,0 0 0,0 1 1,0-1-1,0 1 0,0-1 0,0 1 0,0-1 0,-1 1 0,1-1 0,0 0 0,-1 1 0,-1 1 0,1 0-16,1 0-1,-1 0 1,0 0-1,1 0 1,-1 0-1,1 0 1,0 0-1,0 0 1,0 0-1,0 0 1,1 0-1,0 5 1,3 3-52,9 23 1,0 1-32,21 63 113,12 43-99,-19-3 97,-21-102-72,-2 0 0,-2 0 0,-1 0 0,-4 41 0,-29 144 77,19-162-41,-2 0 1,-2-2-1,-3 0 1,-3-1 0,-2-1-1,-56 90 1,68-125-5,0-1 1,-2-1 0,-1 0 0,-33 30 0,-1-11-142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1:46.88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0 116 2240,'1'-1'57,"-1"0"0,0-1 0,1 1-1,-1-1 1,1 1 0,0 0 0,-1-1 0,1 1 0,0 0 0,0 0 0,0 0 0,0-1-1,0 1 1,0 0 0,0 0 0,0 0 0,0 1 0,0-1 0,2-1 0,11-11-102,-11 9 42,-1 0 0,0 0-1,-1 0 1,1 0 0,0 0 0,-1 0-1,0 0 1,0-1 0,0 1-1,-1 0 1,0-1 0,0-8 0,11-2 24,-11 15-17,1 0 0,-1 0 1,0 0-1,0 0 0,0 0 0,0 0 0,1 0 1,-1-1-1,0 1 0,0 0 0,0 0 0,0 0 1,1 0-1,-1 0 0,0 0 0,0 0 0,0 1 1,1-1-1,-1 0 0,0 0 0,0 0 0,0 0 1,0 0-1,1 0 0,-1 0 0,0 0 1,0 0-1,0 0 0,0 1 0,0-1 0,0 0 1,1 0-1,-1 0 0,0 0 0,0 0 0,0 1 1,0-1-1,0 0 0,10 12-87,7 15-41,-1 2 141,-1 0 0,-2 1 0,0 0 0,-2 1 0,7 36 0,-1 24-44,-4 0 0,-4 1 1,-5 175-1,-14-162 67,5-63-11,0-12-6,-14 48-1,5-22-136,8-21 112,5-33 22,1 1 0,0-1 0,0 1 0,0-1 1,1 0-1,-1 1 0,1-1 0,-1 1 0,1-1 1,0 0-1,1 4 0,-2-6-22,0 1 0,1-1 0,-1 1 1,0-1-1,0 1 0,0 0 0,0-1 0,0 1 1,0-1-1,0 1 0,0-1 0,0 1 0,0-1 0,0 1 1,-1-1-1,1 1 0,0 0 0,0-1 0,0 1 1,-1-1-1,1 0 0,0 1 0,-1-1 0,1 1 1,0-1-1,-1 1 0,1-1 0,-1 1 0,-13 11-43,11-10 10,-2 2 25,2-1 16,0 0 0,-1 0 0,0-1 0,1 1 0,-1 0 0,0-1 0,0 0 0,0 0 0,-1-1 0,1 1 0,0-1 0,-1 0 0,-5 1 0,9-2-8,-1 0 0,0 1 0,1-1 0,-1 0 0,1 0 0,-1 1 0,0-1 0,1 1 0,-1 0 0,1-1 0,-1 1 0,1 0 0,-1 0 0,1 0 0,0 0 0,-1 0 0,1 0 0,0 0 0,0 1 0,0-1 0,0 0 0,0 1 0,0-1 0,0 0 0,0 1 0,1-1 0,-1 1 0,0 0 0,1-1 0,-1 1 0,1 1 0,-2 6 8,1 1-1,0-1 1,0 0-1,2 13 1,-1-9-103,6 64 76,-6-70 22,0 1 1,0-1-1,1 1 1,0-1 0,1 1-1,-1-1 1,1 0-1,1 0 1,2 7 0,-4-14-4,0-1 1,0 0 0,0 0 0,0 1 0,0-1 0,-1 0 0,1 0-1,0 0 1,-1 0 0,1 1 0,0-1 0,-1 0 0,1-2 0,3-6 9,-1 1 0,-1-1 0,0 0 0,0-1 0,0 1 0,-1 0 0,-1-19 0,1 14-20,-1 0 1,5-18-1,-4 27 21,0 0 1,1 1-1,-1-1 1,1 1-1,0-1 1,1 1-1,-1 0 1,1 0-1,-1 0 0,6-6 1,1 1-44,0 1 0,0 0 0,1 1-1,0 0 1,11-6 0,58-24 224,-42 20-116,129-43-225,-160 58 152,23-6 78,31-4-1,-35 8-80,-23 3-4,-1 1-1,1-1 1,-1 1 0,1 0 0,-1 0-1,1 0 1,-1 0 0,1 0 0,0 0-1,-1 0 1,1 0 0,-1 1 0,1-1-1,-1 1 1,1-1 0,-1 1 0,1-1-1,-1 1 1,0 0 0,1 0 0,-1 0-1,0 0 1,0 0 0,0 0 0,2 2-1,-2-1 9,0-1 0,0 1 0,-1 0 0,1 0-1,-1 0 1,0 0 0,1 0 0,-1 0 0,0 0-1,0 0 1,0 0 0,0 0 0,-1 0 0,1-1 0,0 1-1,-1 0 1,0 0 0,1 0 0,-1 0 0,0 0-1,-1 1 1,-20 37 16,-1-1-1,-2-1 0,-35 39 1,45-59-17,-1-1 1,-1-1-1,-1 0 1,0-2 0,-1 0-1,0-1 1,-2 0-1,1-2 1,-27 11 0,22-11 3,-20 7 6,35-15-17,0 0 1,1-2 0,-1 1-1,0-1 1,-16 0 0,26-1 7,0-1 1,0 1-1,0 0 1,0 0 0,0 0-1,-1 0 1,1-1-1,0 1 1,0 0-1,0 0 1,0 0 0,0 0-1,0-1 1,0 1-1,0 0 1,0 0 0,0 0-1,0 0 1,0-1-1,0 1 1,1 0 0,-1 0-1,0 0 1,0 0-1,0-1 1,0 1 0,0 0-1,0 0 1,0 0-1,0 0 1,0 0-1,1-1 1,-1 1 0,0 0-1,6-3-21,0 0 1,0 0-1,0 0 0,1 1 0,-1 0 0,1 0 1,-1 1-1,13-1 0,-2-1 50,51-9 6,52-10-256,15-1 438,-128 22-230,1 1 0,-1 1 0,1-1 1,11 3-1,-5 0-26,-1 0 32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18.5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1168 80 2240,'-4'0'59,"0"-1"1,1 0-1,-1 0 1,0 0-1,0-1 1,1 1-1,-1-1 1,1 0-1,-1 0 1,1 0 0,0 0-1,0 0 1,0-1-1,0 1 1,0-1-1,1 0 1,-1 0-1,-2-4 1,3-4-107,2 10 51,0 0 0,0 0 0,0 1 0,0-1 0,0 0 0,0 0 0,0 0-1,0 1 1,0-1 0,-1 0 0,1 0 0,0 1 0,-1-1 0,1 0 0,-1 0 0,0 0-6,0-1 0,0 1 0,0 0 1,0 0-1,0 0 0,0 0 1,0 0-1,0 0 0,0 1 0,0-1 1,-1 0-1,1 1 0,0-1 0,-1 0 1,1 1-1,0 0 0,-1-1 1,1 1-1,-1 0 0,1 0 0,-1-1 1,1 1-1,-1 0 0,1 1 1,0-1-1,-1 0 0,1 0 0,-1 1 1,1-1-1,-1 0 0,1 1 0,0 0 1,-1-1-1,0 2 0,-6 2 12,1 1 0,-1 0 0,1 1 0,-9 9 0,10-9 1,-23 21-19,2 2 1,-33 45-1,-37 69 27,50-70-95,-180 336 158,120-201-164,-87 197 43,148-288 117,-47 191 0,73-212-153,-14 194-1,25 100 198,6-132-253,3-97 195,6-1 0,47 278 0,-47-407-64,46 278 4,-18 3-24,-24 110-33,-5-317 41,21 118 0,-13-128 57,16 255-150,-15-140 18,24 51 294,-22-170-147,7 89-260,-10-75 186,25 235 68,-16-129-47,16 126-94,-20-223 60,16 120 173,-16 2-201,-18 83 0,6 176 115,-3-133-116,-6-178 187,-5 183-190,1-2 22,9-229 56,1 48-1,-5-131-18,0 114 0,3 103 37,12 208 33,31-193-118,54 204 5,-71-334 105,-3-18-39,46 263-145,-26-152 122,-31-149-29,-2 164 1,-7-100 218,6 185-291,-8 163 151,-3-271-132,7 35 34,-6 271 154,-21-278-127,10-163 85,-26 95-323,14-96 358,-16 68-147,21-98 103,-4 0 0,-57 129 0,46-138-28,-79 115 0,-64 64-118,56-81 278,33-53-379,86-108 175,0 0 2,-1 0 1,1 0 0,-1-1-1,0 1 1,0 0 0,-3 1-1,5-2 16,0-1-1,-1 0 1,1 0-1,-1 0 1,1 0-1,-1 1 1,1-1-1,-1 0 1,1 0-1,-1 0 1,1 0-1,-1 0 1,1 0-1,-1 0 1,1 0-1,0-1 1,-1 1-1,1 0 1,-1 0-1,1 0 1,-1 0-1,1-1 1,-1 1-1,1 0 1,0 0-1,-1-1 1,1 1-1,0 0 1,-1-1-1,1 1 1,0 0-1,-1-1 1,1 1-1,0-1 1,0 1-1,-1 0 1,1-1-1,0 1 1,0-1-1,0 1 1,0-1-1,-1 0 1,-16-51 47,-26-31 37,42 83-85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1.1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89 991 2144,'-79'10'981,"70"-8"-881,9-1-47,14-1-88,14-3 81,-1-2 1,43-12 0,54-25 82,-70 23-121,-12 4-41,292-109-121,113-37 144,9 29-54,-302 93 192,-152 38-133,0 0 0,0 0 1,0 0-1,0 0 1,0 0-1,0 0 0,0 0 1,-1 0-1,1-1 0,0 1 1,-1-1-1,1 0 1,-1 1-1,1-1 0,-1 0 1,0 0-1,0 0 1,0 1-1,0-1 0,0-1 1,0 1-1,0 0 1,0-3-1,0-5-12,1 1-1,-2 0 1,1 0-1,-2-13 1,0 3 49,0-11 15,-2 0-1,-10-49 0,5 39-73,-20-79-79,28 118 111,0 0 0,0 0 0,0 0 0,0 0 0,0 1 0,0-1 0,0 0 0,0 0-1,0 0 1,0 0 0,0 0 0,1 0 0,-1 0 0,0 0 0,1 0 0,-1 1 0,0-1 0,1 0 0,-1 0 0,1 0 0,-1 1 0,1-1 0,0 0 0,-1 1 0,1-1 0,0 0 0,0 1 0,-1-1 0,1 1 0,0-1 0,0 1 0,0 0 0,0-1 0,-1 1 0,3-1 0,2 0 1,1 0 0,0 0-1,-1 1 1,11-1 0,0 1-19,0 1 0,-1 0 0,1 2 0,0-1 0,-1 2 0,24 8 0,-34-10 17,1 0 0,-1 1 0,0 0 1,0 0-1,0 0 0,-1 1 0,1 0 0,-1-1 1,5 7-1,-6-6-6,-1-1 1,1 1 0,-1-1-1,0 1 1,0 0 0,-1 0-1,1 0 1,-1 0-1,0 0 1,0 1 0,0-1-1,-1 0 1,1 0 0,-1 5-1,-1 7-14,0-1 0,-1 0 0,-1 0 0,-1 0 0,0 0 0,-7 17 0,-44 86 8,49-106 22,4-9-13,-194 349 67,169-315-68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1.71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269 42 2144,'-63'-40'981,"62"40"-976,1 0 0,0-1 0,0 1 0,0 0-1,-1 0 1,1 0 0,0 0 0,0 0 0,0 0-1,-1 0 1,1 0 0,0 0 0,0 0 0,-1 0 0,1 0-1,0 0 1,0 0 0,0 0 0,-1 0 0,1 0 0,0 0-1,0 0 1,-1 0 0,1 0 0,0 0 0,0 0-1,0 0 1,-1 0 0,1 0 0,0 1 0,0-1 0,0 0-1,0 0 1,-1 0 0,1 0 0,0 1 0,0-1 0,0 0-1,-1 0 1,-2 11 63,2-8-67,-4 19-11,-3 25 1,-2 8-36,5-29 8,-68 261 138,2-52-144,61-212 74,1 3 2,8-25-34,1-1 0,0 0 0,0 1-1,0-1 1,0 1 0,0-1 0,0 0 0,0 1 0,0-1 0,0 1 0,0-1-1,0 1 1,0-1 0,0 0 0,0 1 0,0-1 0,0 1 0,0-1 0,1 0-1,-1 1 1,0-1 0,0 1 0,0-1 0,1 0 0,-1 1 0,0-1 0,0 0-1,1 0 1,-1 1 0,0-1 0,1 0 0,-1 1 0,0-1 0,1 0 0,-1 0-1,1 0 1,-1 1 0,0-1 0,1 0 0,-1 0 0,1 0 0,-1 0 0,0 0-1,1 0 1,-1 0 0,1 0 0,-1 0 0,1 0 0,-1 0 0,0 0 0,2 0 0,23-9 38,31-18-69,22-9-64,262-93 181,-203 83-40,117-38-62,-184 65 14,119-17-1,-184 35 2,9-1-28,30 0 0,-41 2 26,0 0-1,0 1 1,0-1-1,0 1 1,0-1 0,0 1-1,0 0 1,0 0-1,-1 0 1,1 0-1,0 1 1,-1-1-1,1 1 1,-1 0-1,4 2 1,-5-3 6,-1-1 1,0 0 0,1 1-1,-1-1 1,0 1-1,0-1 1,1 0-1,-1 1 1,0-1-1,0 1 1,0-1-1,1 0 1,-1 1 0,0-1-1,0 1 1,0-1-1,0 1 1,0-1-1,0 1 1,0-1-1,0 1 1,0-1-1,0 0 1,0 1 0,-1-1-1,1 1 1,0-1-1,0 1 1,0-1-1,0 0 1,-1 1-1,1-1 1,0 1 0,0-1-1,-1 0 1,1 1-1,0-1 1,-1 1-1,-16 10 51,15-11-50,-28 14 34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2.0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48 181 2304,'-40'17'752,"32"-12"-475,10-3-154,7-3-123,-8 1-5,17-4-14,0 0 0,0-2 1,0 0-1,-1-1 0,18-10 1,13-4 66,203-75-112,-208 80 3,15-7 58,-51 20 51,-11 5 37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8.66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21 0 4480,'-20'0'1664,"23"3"-1312,2 2-64,21 28-3264,-15-15 2720,0 4 384,-2 9-64,-3 1-352,-1 4 160,-2-1 96,-3-2 32,0-6 96,0-2-64,-3-9-32,-5-11 32,0-12-128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2.40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61 407 2144,'-19'19'301,"10"-9"-74,0 0 0,-13 8-1,21-17-98,2-1-64,8-1-63,0-1 0,0 0 0,0-1 0,-1 1-1,1-2 1,-1 1 0,14-9 0,-3 2-13,75-41-19,105-77 0,-196 126 24,6-3 12,0-1 0,-1 0 1,0 0-1,0-1 0,-1 1 1,0-2-1,0 1 0,-1-1 1,1 0-1,-2-1 0,6-9 1,5-13 79</inkml:trace>
  <inkml:trace contextRef="#ctx0" brushRef="#br0" timeOffset="1">434 0 2144,'-28'4'800,"22"2"-608,-4 4-64,10-2-160,0 12 0,0 8 160,-6 16-64,6 10-96,0 2 0,6 7 32,10 3 0,-6 6-96,8 6 64,-8-6 160,-4-4-64,4-10-32,-10-10 0,-10-20-128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2.7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49 1 2144,'-44'37'800,"40"-17"-608,4 12-64,4-8-64,2 6-64,6-2 0,8 2 0,8-12 64,10-8-32,4-14-32,8-20 32,-9-16-192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3.08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619 68 2144,'6'-6'129,"-1"-1"13,1 0-1,0 0 1,0 1-1,1 0 1,0 0-1,9-6 1,-10 9-110,10-4 2,-15 7-34,-1 0 0,1 0 0,-1 0-1,0 0 1,1 0 0,-1 0 0,1 0 0,-1 1 0,1-1 0,-1 0 0,0 0 0,1 0 0,-1 1 0,0-1 0,1 0 0,-1 1 0,0-1 0,1 0 0,-1 1 0,0-1 0,1 0 0,-1 1 0,0-1-1,0 0 1,0 1 0,1-1 0,-1 1 0,0-1 0,0 1 0,0-1 0,0 0 0,0 1 0,0-1 0,0 1 0,0 0 0,1 2 0,-1-1 0,0 1 0,0 0 0,0 0 0,-1-1 0,1 1 0,-1 0 0,1-1 0,-1 1 0,0 0 0,-2 4 0,-17 28 0,14-26 0,-39 57-4,-65 71 0,92-115-4,-46 49 31,-3-2 0,-109 87 0,101-99-24,-31 26-51,104-82 57,0 1 0,1 0 0,-1-1-1,0 1 1,1 0 0,-1 0 0,1 0 0,-2 3 0,3-4-4,0-1 0,0 0 0,0 0-1,0 1 1,0-1 0,-1 0 0,1 0 0,0 1 0,0-1 0,0 0 0,0 0-1,0 0 1,1 1 0,-1-1 0,0 0 0,0 0 0,0 1 0,0-1 0,0 0-1,0 0 1,0 0 0,0 1 0,0-1 0,1 0 0,-1 0 0,0 0 0,0 1-1,0-1 1,0 0 0,1 0 0,-1 0 0,1 1 0,0-1-1,0 0 1,0 1 0,0-1-1,0 0 1,0 0 0,0 0-1,0 0 1,1 0 0,-1 0-1,1 0 1,27-4-18,0-2 1,-1-1-1,44-17 1,-10 4 2,229-45 96,-200 49-63,-55 10-6,-26 5-35,0 0 1,-1 0-1,1-1 1,0-1-1,-1 0 0,0 0 1,0-1-1,17-9 1,-2-9 37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3.4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22 0 2144,'-10'2'569,"10"3"-201,15 11-30,-13-14-322,11 8-70,22 15 0,-21-16 19,-1 1 0,13 11-1,-24-19 46,5 5 28,0-1 0,-1 1 0,8 10 0,-12-14-34,-1 0-1,1 0 0,0 1 1,-1-1-1,0 0 1,0 1-1,0-1 0,0 1 1,0 0-1,-1-1 1,1 8-1,-2 1-36,0-1-1,0 1 1,-1 0 0,-6 18 0,-19 45 170,1-4-103,-53 201-135,66-220 136,-8 95-1,21-142-49,0 1 0,0-1 0,0 1 0,1-1 0,-1 0 0,2 1 0,-1-1 0,4 10 0,-4-13 17,-1-1-1,1 1 1,0-1-1,0 1 0,0-1 1,0 1-1,0-1 1,0 1-1,0-1 1,0 0-1,1 0 0,-1 0 1,0 0-1,1 0 1,-1 0-1,1 0 1,-1 0-1,1 0 0,0-1 1,-1 1-1,1-1 1,0 1-1,-1-1 1,1 1-1,0-1 0,-1 0 1,1 0-1,0 0 1,0 0-1,2-1 1,3-1 7,0 0 0,-1-1 1,1 0-1,-1 0 0,0-1 1,0 0-1,0 0 0,0 0 1,-1 0-1,6-7 1,-7 8-12,12-11-12,0-1-1,-1-1 1,-1 0 0,-1-1 0,18-27 0,18-49-44,-48 91 57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3.7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118 12 1984,'13'-9'640,"-13"8"-628,1 1 1,-1 0 0,0 0-1,0 0 1,1 0-1,-1-1 1,0 1-1,1 0 1,-1 0-1,0 0 1,0 0-1,1 0 1,-1 0 0,0 0-1,1 0 1,-1 0-1,0 0 1,1 0-1,-1 0 1,0 0-1,1 0 1,-1 0-1,0 0 1,0 0-1,1 1 1,-1-1 0,0 0-1,0 0 1,1 0-1,-1 0 1,0 0-1,0 1 1,1-1-1,-1 0 1,0 0-1,0 1 1,1-1 0,-1 0-1,0 0 1,0 1-1,0-1 1,8 15 100,-7-12-118,8 20 18,-1 1-1,-2 0 1,-1 1 0,4 29 0,-3-13-8,8 45 32,3 101-1,-17-148-28,0-1 1,-3 0-1,-1 1 0,-2-1 0,-12 43 1,14-67-22,0 1-8,-1 1-1,0-1 1,-1 0-1,-9 15 1,14-28 25,-1 1 0,1 0 0,-1 0 1,0-1-1,0 1 0,0-1 0,-1 1 1,1-1-1,0 0 0,-1 0 0,0 0 1,1 0-1,-1-1 0,0 1 0,0-1 1,0 1-1,0-1 0,0 0 0,0 0 1,0 0-1,0-1 0,-1 1 0,1-1 1,0 0-1,0 0 0,-6 0 0,4-1 3,1 0 0,-1-1 0,0 1 0,1-1 0,-1 0-1,-5-3 1,-31-22-76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4.0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 82 2144,'0'-1'72,"-10"-19"331,6 14-147,4 6-245,0 0-5,0 0 0,0 0-1,0 0 1,0 0 0,0 0 0,-1 0-1,1 0 1,-1 1 132,1-1-115,0 0-18,0 0 1,0 0 0,0 0 0,0 0-1,0 0 1,0 0 0,0 0 0,0 1-1,0-1 1,0 0 0,0 0-1,0 0 1,0 0 0,0 0 0,0 0 63,0 0-64,3 12 52,-2-11-56,-1 0 1,0 0-1,1 0 0,-1 0 1,0 0-1,1 0 1,-1 0-1,0 0 0,0 0 1,0 1-1,0-1 1,-1 2-1,1-1-1,-14 98-61,-2 119-1,16-217 58,-1 3 14,1-1 0,1 0 1,-1 0-1,1 0 0,0 4 0,0-7-7,-1-1-1,0 1 1,0-1 0,0 1 0,1-1 0,-1 1-1,0-1 1,0 1 0,1-1 0,-1 1-1,1-1 1,-1 1 0,0-1 0,1 0-1,-1 1 1,1-1 0,-1 0 0,1 1 0,-1-1-1,1 0 1,-1 0 0,1 1 0,-1-1-1,1 0 1,-1 0 0,1 0 0,-1 0-1,1 0 1,0 0 0,-1 0 0,1 0 0,-1 0-1,1 0 1,-1 0 0,1 0 0,-1 0-1,1 0 1,0-1 0,-1 1 0,1 0-1,-1 0 1,1 0 0,-1-1 0,1 0 0,6-3 6,0 0 1,0-1 0,0 0 0,7-8-1,10-8-20,18-10-33,2 2 0,66-34 0,104-37 179,-190 89-138,78-33-77,182-52 0,-261 90 116,0 2 1,0 0-1,0 2 1,1 1-1,45 2 1,-63 0-31,0-1 1,0 1 0,0 1 0,0-1 0,0 1 0,0 0 0,0 0 0,0 1 0,9 6 0,-14-9-13,0 1 1,-1-1-1,1 1 1,0 0-1,0-1 1,-1 1 0,1 0-1,0-1 1,-1 1-1,1 0 1,-1 0-1,1 0 1,-1 0-1,1 0 1,-1 0-1,0 0 1,1 0-1,-1 0 1,0 0-1,0 0 1,0 0-1,1 0 1,-1 0-1,0 0 1,-1 0-1,1 0 1,0 0-1,0 0 1,0-1-1,0 1 1,-1 0-1,1 0 1,-1 0 0,1 0-1,-1 1 1,-9 13-86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4.4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1330 0 2240,'-30'24'562,"22"-19"-498,1 0 1,0 1-1,0 0 0,0 1 1,1-1-1,0 1 0,0 1 1,1-1-1,-9 14 0,-79 266-97,49-140 50,-131 303-103,-36-12 102,177-368 12,-43 80-34,-7-3 1,-126 169 0,136-226-33,63-77 37,-2-1 0,1 0 0,-2-1 0,-19 12 0,26-19 2,0 0 0,0-1 0,0 0 1,0 0-1,0-1 0,-1 0 0,1 0 0,-10 1 1,5-3 11,0 0 0,1 0 1,-22-4-1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4.87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72 10 2240,'-2'0'66,"1"0"0,-1 0 0,1 0-1,0 0 1,-1 0 0,1-1 0,-1 1 0,1 0 0,-1-1 0,1 0 0,0 1-1,-1-1 1,1 0 0,0 1 0,0-1 0,-2-2 0,2 2-66,8 11 27,-5-7-28,1 0 1,0-1 0,0 1 0,1-1 0,-1 0-1,0 0 1,1 0 0,-1 0 0,1 0 0,5 1-1,-6-2-15,1 0 0,-1 0-1,0 1 1,1 0 0,-1-1 0,0 1-1,0 0 1,0 1 0,0-1 0,2 3-1,-4-3 24,0-1 0,0 0 0,-1 1 0,1-1 0,-1 1-1,1-1 1,-1 1 0,1-1 0,-1 1 0,0-1 0,0 1 0,1 0-1,-1-1 1,0 1 0,-1-1 0,1 3 0,-8 28 88,4-19-88,-59 282 14,4 333-239,59-628 218,-2 30 26,2-1 1,0 0 0,2 1-1,11 50 1,-12-75-34,0-1 0,0 0 0,1 0 0,0 0 0,0 0 0,0 0 0,0 0 0,1 0 0,-1-1 0,7 7 0,-7-8 4,0-1-1,0 1 1,0 0 0,0-1 0,1 0 0,-1 1 0,1-1 0,-1 0 0,1 0 0,-1-1 0,1 1 0,-1 0 0,1-1 0,0 0 0,0 0 0,-1 1-1,1-1 1,0-1 0,3 0 0,3 0 6,-1-2 0,0 1 0,-1-1 0,1-1 0,0 1 0,-1-1 0,0 0 0,0-1-1,0 0 1,0 0 0,-1 0 0,0-1 0,0 0 0,0 0 0,8-13 0,-2 1 6,0-1 0,-1-1 0,-1 0 0,0 0 0,6-24 1,17-71-5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5.22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7 242 2304,'-6'-10'864,"38"4"-672,22-12-32,-17 8-256,17-4 32,12 0 32,10-2 32,0-2 0,-2 5 0,-8-3 0,-6 2 0,-19 4 0,-7 6 0,-2-6-96,-6 0 64,-26 0 32,-10-8 0,-12-12 128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5.57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104 0 2240,'-38'10'720,"38"-9"-709,-1-1 1,0 0-1,0 1 0,0-1 1,1 1-1,-1-1 0,0 1 1,1 0-1,-1-1 0,0 1 1,1 0-1,-1-1 1,1 1-1,-1 0 0,1-1 1,-1 1-1,1 0 0,-1 0 1,1 0-1,0 0 0,0-1 1,-1 1-1,1 0 0,0 0 1,0 0-1,0 0 1,0 0-1,0 0 0,0 0 1,0-1-1,0 1 0,1 2 1,-1 1 29,16 187-159,0-3 119,-16-169 10,1-3 6,-1 1 0,-1-1-1,-1 0 1,0 1 0,-5 16 0,7-31-20,-1 0 1,0 0 0,0 0 0,0 0 0,0 0-1,0 0 1,-1 0 0,1 0 0,-1 0-1,1-1 1,-1 1 0,1 0 0,-1-1 0,0 0-1,0 1 1,0-1 0,0 0 0,0 0 0,0 0-1,0 0 1,0 0 0,0 0 0,-1-1 0,1 1-1,0-1 1,0 0 0,-1 1 0,-3-1 0,-16 0 87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9.07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15 146 2240,'-6'-2'172,"-3"-3"472,9 4-630,0 1 0,0-1 0,1 0-1,-1 1 1,0-1 0,0 1 0,0-1 0,1 1-1,-1-1 1,0 1 0,1-1 0,-1 1 0,1-1-1,-1 1 1,0-1 0,1 1 0,-1 0 0,1-1-1,-1 1 1,1-1 0,0 1 0,8-7-49,1 0 1,0 0-1,0 1 0,14-6 1,49-18 228,-45 19-220,1 1 26,1 1 1,0 1 0,54-7 0,-37 11-24,84 2 0,-127 2 13,25 3-93,-27-3 116,0 0 1,-1 1-1,1-1 1,0 1 0,0-1-1,-1 1 1,1 0 0,0 0-1,-1-1 1,1 1 0,0 0-1,1 2 1,-3-2-7,0-1 0,0 1-1,1 0 1,-1 0 0,0-1 0,0 1 0,0 0-1,0 0 1,0-1 0,0 1 0,0 0 0,0 0 0,0-1-1,0 1 1,0 0 0,-1 0 0,1-1 0,0 1 0,-1 0-1,1 0 1,0-1 0,-1 1 0,1-1 0,-1 1-1,1 0 1,-2 0 0,-17 22-75,15-18 16,-32 36 17,-41 46 45,62-72-3,-1 0 1,-1-1 0,-23 15-1,37-28-15,1 1-1,-1-1 0,1 1 1,-1-1-1,1 0 1,-1 0-1,0 0 0,0-1 1,0 1-1,1 0 0,-1-1 1,-5 0-1,8 0 10,0 0 1,0 0-1,0 0 0,0 0 0,0 0 1,0 0-1,-1 0 0,1 0 0,0 0 0,0 0 1,0 0-1,0 0 0,0 0 0,0 0 1,0 0-1,-1 0 0,1 0 0,0 0 1,0 0-1,0 0 0,0 0 0,0 0 0,0-1 1,0 1-1,0 0 0,0 0 0,0 0 1,0 0-1,0 0 0,-1 0 0,1 0 0,0 0 1,0-1-1,0 1 0,0 0 0,0 0 1,0 0-1,0 0 0,0 0 0,0 0 0,0 0 1,0-1-1,0 1 0,0 0 0,0 0 1,0 0-1,0 0 0,0 0 0,1 0 1,5-6 26,11-2-27,22 1-24,0 3 0,1 0 0,60 4 0,-57 0 19,-22 0 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42:25.90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77 348 2240,'-73'36'1120,"70"-35"-1120,3-2 2,0 1 0,0 0 0,0-1 0,0 1 0,0-1 0,1 1 0,-1 0 0,0-1 0,0 1 0,0-1 1,1 1-1,-1 0 0,0-1 0,0 1 0,1 0 0,-1-1 0,0 1 0,1 0 0,-1 0 0,0-1 0,1 1 0,-1 0 0,0 0 0,1-1 0,-1 1 0,1 0 0,-1 0 1,0 0-1,1 0 0,-1 0 0,1 0 0,1-1 17,13-6 41,274-124 846,38 25 553,7 30-3425,-324 75 1905,3-1-8,0 0 1,0 0 0,0-2 0,0 1 0,-1-2-1,17-7 1,3-11 95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7:58.6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1067 6228 2144,'-1'1'85,"0"0"1,0 0-1,-1-1 0,1 1 1,-1 0-1,1-1 0,-1 1 1,1-1-1,-1 0 0,1 1 1,-1-1-1,1 0 0,-3 0 1,-26 0-100,16-1 76,14 1-63,0 0 1,0 0 0,0 0 0,0 0 0,-1 0-1,1-1 1,0 1 0,0 0 0,0 0-1,0 0 1,0 0 0,-1 0 0,1 0 0,0-1-1,0 1 1,0 0 0,0 0 0,0 0 0,0 0-1,0-1 1,0 1 0,0 0 0,-1 0 0,1 0-1,0-1 1,0 1 0,0 0 0,0 0-1,0 0 1,0-1 0,0 1 0,0 0 0,1 0-1,-1 0 1,0 0 0,0-1 0,0 1 0,0 0-1,0 0 1,0 0 0,0 0 0,0-1 0,0 1-1,5-10-43,-5 8 39,44-141 2258,6-31 875,-16-21-2669,-7 35-65,-10 68 17,-4-2 0,2-133-1,-16 182-203,-1 1-1,-2-1 0,-2 1 0,-3 0 0,-26-83 1,-23-63 278,57 186-480,-6-16 99,0 0 0,-15-25 0,1 2-106,-41-90 83,-38-90 216,7 22 66,-15-33-84,17-9-96,63 167-282,-67-164 269,83 207-175,0 0 0,3 0 0,0-1 0,-5-52 0,1-137-364,11 150 171</inkml:trace>
  <inkml:trace contextRef="#ctx0" brushRef="#br0" timeOffset="3969.24">1120 1932 12484,'135'305'-185,"-116"-267"270,34 64-234,14 28 116,-30-56-75,22 55 227,14 56-66,-43-98-138,-5 1 0,20 118-1,14 117-442,-42-215 478,6 171-1,-23-235 102,6 284-171,5 20-520,-9-318 641,5 83-71,-10 153 0,-20-101 150,3-34 5,2-29-486,13-81 354,-2 15 95,-22 64 0,2-37-10,12-30-115,-10 36-1,16-43 146,-1 0-1,-18 31 1,-23 25 132,19-33-336,22-33 70,-6 11 57,-29 36 0,39-56 91,0 0-1,0-1 1,-1 0-1,0 0 0,0-1 1,0 1-1,-1-1 1,1-1-1,-17 7 0,18-9-52,1-1-1,-1 1 1,0-1-1,0-1 1,0 1-1,0-1 1,0 0-1,-1-1 1,1 1-1,0-1 1,-10-3-1,-3-2-5,0 0 0,-20-11 0,24 10-168,0-1 0,-20-14 0,22 12-768,1 1 0,1-2-1,0 0 1,1 0 0,-12-16-1,-1-3 136,-6-7 218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02.6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21 368 2080,'-16'-9'667,"15"9"-655,1 0 1,0-1-1,-1 1 1,1 0-1,0 0 1,0-1-1,-1 1 1,1 0-1,0-1 1,0 1-1,0 0 1,0-1-1,-1 1 1,1 0-1,0-1 1,0 1-1,0 0 1,0-1-1,0 1 1,0 0-1,0-1 1,0 1-1,0 0 1,0-1-1,0 1 1,0-1-1,0 1 1,0 0-1,0-1 1,0 1-1,1-1 1,6-11 26,-5 8-4,0-1-22,0 1 0,1 0-1,-1-1 1,1 1 0,0 0-1,0 1 1,0-1 0,1 0-1,5-4 1,-1 2 197,0 1 1,-5 3-127</inkml:trace>
  <inkml:trace contextRef="#ctx0" brushRef="#br0" timeOffset="1">127 246 5082,'22'-8'471,"5"0"105,52-9 1,88-1 483,-72 9-602,340-47 580,193-19-738,-545 70-264,40-3-1503,-93 5 631,-1-2-1,30-8 0,-3-7 240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3.4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22 151 2144,'-20'-23'699,"20"23"-692,0 0 1,0-1 0,0 1 0,0 0-1,-1 0 1,1 0 0,0-1 0,0 1-1,0 0 1,0 0 0,0-1 0,0 1-1,0 0 1,0 0 0,0-1 0,0 1-1,0 0 1,0 0 0,0-1 0,0 1 0,0 0-1,0 0 1,0-1 0,0 1 0,0 0-1,0 0 1,0-1 0,1 1 0,-1 0-1,0 0 1,0 0 0,0-1 0,0 1-1,1 0 1,-1 0 0,0 0 0,0 0-1,0-1 1,1 1 0,-1 0 0,0 0-1,0 0 1,0 0 0,1 0 0,-1 0-1,0 0 1,0 0 0,1 0 0,-1-1 0,0 1-1,0 0 1,1 0 0,-1 0 0,0 0-1,0 1 1,1-1 0,0-1 24,14-3-66,27-5 0,-3 1-15,-24 4 49,380-85 144,-393 88-141,1 1-4,0-1 0,0 0-1,1 1 1,-1 0 0,0 0 0,1 0-1,-1 0 1,0 0 0,0 1 0,6 1-1,-9-2 2,0 0 0,1 0 0,-1 0 0,0 0 0,0 0-1,0 1 1,1-1 0,-1 0 0,0 0 0,0 0 0,0 0 0,0 1-1,1-1 1,-1 0 0,0 0 0,0 1 0,0-1 0,0 0 0,0 0-1,0 0 1,0 1 0,1-1 0,-1 0 0,0 0 0,0 1 0,0-1-1,0 0 1,0 0 0,0 1 0,0-1 0,0 0 0,-1 0 0,1 1-1,-6 9 14,-11 4 33,7-8-61,0 0 1,0-1-1,-1 0 1,0-1 0,0 0-1,0-1 1,-1 0 0,1-1-1,-1 0 1,0-1 0,1 0-1,-14-1 1,24 0 18,0 0 0,1 0 0,-1 0 0,0 0 0,0 1 0,1-1 0,-1 0-1,0 0 1,0 1 0,1-1 0,-1 0 0,0 1 0,1-1 0,-1 1 0,1-1 0,-1 1 0,1-1 0,-1 1 0,1-1 0,-1 1 0,1-1 0,-1 1 0,1 0 0,-1-1 0,1 1-1,0 0 1,0-1 0,-1 1 0,1 0 0,0 0 0,0-1 0,0 1 0,0 1 0,-1 4 40,1-1 0,0 1 0,1 9 0,0-6-34,2 213-201,-3-132 19,12-106 402,-6 7-203,0-3-50,2 0 0,9-12 1,-14 20 27,0 1 1,0-1 0,1 1-1,-1 0 1,1 1 0,0-1-1,0 0 1,0 1 0,0 0-1,6-2 1,-5 3-40,-9 5-29,-12 7-27,-5-3 133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3.9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 0 2080,'-8'7'525,"8"-7"-512,-1 0 0,1 1-1,0-1 1,-1 0 0,1 0 0,0 0-1,-1 1 1,1-1 0,0 0 0,-1 0-1,1 1 1,0-1 0,0 0 0,-1 1-1,1-1 1,0 0 0,0 0 0,0 1-1,-1-1 1,1 1 0,0-1 0,0 0-1,0 1 1,0-1 0,0 0 0,0 1-1,0-1 1,0 1 0,0-1 0,0 0-1,0 1 1,0-1 0,0 0 0,0 1-1,0-1 1,0 1 0,0-1 0,1 0 0,-1 1-1,0-1 1,0 0 0,0 1 0,1-1-1,-1 0 1,0 1 0,0-1 0,1 0-1,-1 0 1,0 1 0,0-1 0,1 0-1,-1 0 1,0 1 0,1-1 0,8 9-18,-1 0 0,0 0 0,-1 1 0,0 0 0,-1 0 0,0 1 1,-1 0-1,0 0 0,0 0 0,4 20 0,-6-20 11,-1 0-1,-1 0 0,0 0 1,0 16-1,-1-23 1,0 0 0,0 0-1,-1 0 1,0 0-1,1 0 1,-1 0 0,-1-1-1,1 1 1,0 0 0,-1-1-1,0 1 1,0-1 0,0 1-1,0-1 1,-5 5 0,7-7-5,-1-1 1,1 0 0,0 1 0,-1-1 0,1 0 0,-1 0 0,1 0 0,-1 0 0,1 1-1,-1-1 1,1 0 0,-1 0 0,1 0 0,-1 0 0,0 0 0,1 0 0,-1 0 0,1 0-1,-1-1 1,1 1 0,-1 0 0,1 0 0,-1 0 0,1-1 0,0 1 0,-1 0 0,1 0 0,-1-1-1,1 1 1,-1-1 0,1 1-4,-1 0 0,1 0 0,0 0 1,0 0-1,0 0 0,-1 0 0,1-1 0,0 1 0,0 0 0,0 0 0,0 0 0,-1 0 0,1-1 1,0 1-1,0 0 0,0 0 0,0 0 0,0 0 0,0-1 0,-1 1 0,1 0 0,0 0 0,0-1 0,0 1 1,0 0-1,0 0 0,0 0 0,0-1 0,0 1 0,0 0 0,0 0 0,0-1 0,0 1 0,0 0 1,0 0-1,0 0 0,0-1 0,1 1 0,-1 0 0,0 0 0,0 0 0,0-1 0,0 1 0,0 0 1,0 0-1,1 0 0,-1 0 0,0-1 0,0 1 0,0 0 0,0 0 0,1 0 0,-1 0 0,0 0 0,1-1 1,1 1-12,1 0 1,0-1 0,0 1 0,0 0 0,0 0 0,0 1-1,5 0 1,8 1 46,5-1-45,0-2 0,1 0 0,25-5 0,65-18 1,-38 8 64,173-21-6,-238 36-57,0 0 1,0 1-1,0 1 0,0-1 1,0 2-1,0-1 1,-1 1-1,1 0 1,10 5-1,-11-2 69,-8-5-58,0 0 1,0 0-1,0 0 1,0 0-1,0 0 1,0 0-1,0 0 0,0 0 1,0 0-1,0 0 1,0 0-1,0 0 1,-1 0-1,1 0 1,0 0-1,0 0 1,0 0-1,0 0 1,0 0-1,0 1 1,0-1-1,0 0 0,0 0 1,0 0-1,0 0 1,0 0-1,0 0 1,0 0-1,0 0 1,0 0-1,0 0 1,0 0-1,0 0 1,0 1-1,0-1 1,0 0-1,0 0 1,0 0-1,0 0 0,0 0 1,0 0-1,0 0 1,0 0-1,0 0 1,0 0-1,0 0 1,0 0-1,0 1 1,0-1-1,0 0 1,0 0-1,0 0 1,0 0-1,0 0 0,0 0 1,0 0-1,0 0 1,-8-2 221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4.3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 49 2304,'-3'-10'226,"2"6"-89,0-1 1,0 1-1,0 0 1,1-1-1,0-8 1,0 10-140,1 4 6,1 10 15,2 21 13,-1 77-54,11 148-36,-1-95 95,-12-125-15,-1-37-22,0 0-1,0 0 1,0 0 0,0 0 0,0 0 0,0 0 0,0 0 0,0 0 0,0 0 0,0 0 0,0 0 0,0 0 0,0-1 0,0 1 0,0 0 0,0 0 0,0 0 0,1 0 0,-1 0 0,0 0 0,0 0 0,0 0 0,0 0 0,0 0 0,0 0 0,0 0 0,0 0 0,0 0 0,0 0 0,0 0 0,0 0 0,0 0-1,0 0 1,0 0 0,1 0 0,-1 0 0,0 0 0,0 0 0,0 0 0,0 0 0,0 0 0,0 0 0,0 0 0,0 0 0,0 0 0,0 0 0,0 0 0,0 0 0,0 0 0,0 0 0,0 0 0,1 0 0,-1 0 0,0 0 0,0 0 0,0 0 0,0 0 0,0 0 0,0 1 0,0-1 0,6-11-23,5-16-6,4-15 24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4.6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152 2 2144,'-5'-2'782,"3"4"-378,9 7-300,3 7-173,-9-12 75,0 0-1,-1 1 1,1 0-1,-1-1 1,0 1-1,0-1 1,0 1-1,-1-1 1,1 1 0,-1-1-1,0 1 1,0-1-1,-1 1 1,0-1-1,1 0 1,-6 8-1,-3 5 34,-2 0 0,-20 24 1,17-23-145,-49 64-60,54-71 236,4-4-44,7-7-33,-1 0 0,0 0-1,1 1 1,-1-1 0,0 0-1,1 0 1,-1 0 0,1 0-1,-1 0 1,1 0 0,-1 0-1,0 0 1,1 0 0,-1 0-1,1 0 1,-1 0 0,0 0-1,1 0 1,-1 0 0,1 0-1,-1-1 1,0 1 0,1 0-1,2-1-17,4-1 54,1 1 1,-1-1-1,1 1 0,0 1 1,0-1-1,-1 2 1,12 0-1,-14 0-17,-7 2-35,0-1-6,-4 7-111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5.0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71 2080,'0'0'20,"0"0"-1,0 0 1,0 0 0,-1 0-1,1 0 1,0 0 0,0 0 0,0 0-1,0 0 1,0 0 0,-1 0-1,1-1 1,0 1 0,0 0 0,0 0-1,0 0 1,0 0 0,0 0-1,-1 0 1,1-1 0,0 1 0,0 0-1,0 0 1,0 0 0,0 0-1,0-1 1,0 1 0,0 0 0,0 0-1,0 0 1,0 0 0,0-1-1,0 1 1,0 0 0,0 0 0,0 0-1,0 0 1,0-1 0,0 1-1,0 0 1,0 0 0,0 0 0,0 0-1,0-1 1,0 1 0,0 0-1,0 0 1,1 0 0,-1 0 0,0 0-1,0-1 1,0 1 0,0 0-1,0 0 1,0 0 0,1 0 0,-1 0-1,16-13 246,22-11-484,-31 20 171,0 0 57,-1 1 1,1-1-1,0 1 1,13-4-1,-18 7-9,-1-1 0,0 1 0,0 0 0,1 0 0,-1 0-1,0-1 1,0 1 0,1 0 0,-1 1 0,0-1 0,1 0 0,-1 0 0,0 1 0,0-1-1,1 0 1,-1 1 0,0-1 0,0 1 0,0 0 0,0-1 0,0 1 0,0 0-1,0 0 1,0 0 0,0-1 0,0 1 0,0 0 0,0 0 0,0 0 0,-1 1-1,1-1 1,0 0 0,-1 0 0,1 0 0,0 3 0,1 4 5,0 1 1,0-1-1,-1 1 0,0 0 1,0 9-1,-4 49 23,1-37-24,2-16 2,-1-4 16,0 1 0,1-1 1,1 0-1,1 13 0,-2-22-21,0-1 0,0 0 0,0 1 0,0-1 0,0 0 0,0 1 0,0-1 0,0 0 0,0 0 0,0 1 0,0-1 0,0 0 0,0 1-1,1-1 1,-1 0 0,0 1 0,0-1 0,0 0 0,0 0 0,1 1 0,-1-1 0,0 0 0,0 0 0,0 0 0,1 1 0,-1-1 0,0 0 0,0 0 0,1 0 0,-1 0 0,0 1-1,1-1 1,-1 0 0,0 0 0,0 0 0,1 0 0,-1 0 0,0 0 0,1 0 0,-1 0 0,0 0 0,1 0 0,-1 0 0,0 0 0,1 0 0,-1 0 0,0 0 0,0 0 0,1-1-1,0 0-4,1 0 0,-1 0 0,0 0 0,0 0 0,0 0-1,0-1 1,0 1 0,0 0 0,0-3 0,10-21-55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5.3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288 50 2240,'4'-6'229,"1"-1"1,-1 1-1,1 0 0,10-9 1,-15 15-229,0 0 1,0-1 0,0 1-1,1 0 1,-1 0 0,0 0-1,0 0 1,0 0 0,0 0-1,1-1 1,-1 1 0,0 0-1,0 0 1,0 0 0,0 0-1,0-1 1,0 1 0,1 0-1,-1 0 1,0 0 0,0-1-1,0 1 1,0 0 0,0 0-1,0 0 1,0-1 0,0 1-1,0 0 1,0 0 0,0 0-1,0-1 1,0 1 0,0 0-1,0 0 1,0 0 0,0-1-1,0 1 1,-1 0 0,-8-2-49,-14 5-25,-7 5 71,1 2-1,0 1 0,-28 15 1,-16 7 2,64-29 2,2-1 2,0 0 0,0-1 0,0 0 0,-1 0-1,1 0 1,-13 1 0,25 17 49,5 269-140,-11-281 124,0-8-15,-2-8-8,3 8-16,-1-9-47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6.1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 81 2240,'0'-1'42,"0"0"-1,0 0 1,0 1-1,0-1 1,0 0 0,0 0-1,0 0 1,0 0-1,0 1 1,1-1 0,-1 0-1,0 0 1,0 1 0,1-1-1,-1 0 1,0 0-1,1 1 1,-1-1 0,1 0-1,-1 1 1,1-1-1,-1 1 1,1-1 0,0 1-1,-1-1 1,1 1 0,0-1-1,0 0 1,28-10-144,-10 4 186,-1-2-115,1 1 0,0 2 0,26-7 0,-40 11 38,1 1 0,0 0 0,-1 0 0,1 1 0,0 0 0,0 0 0,-1 0 0,1 1 0,0-1 0,0 2 0,-1-1 0,1 0 0,-1 1 0,1 0 0,-1 0 0,9 6 0,-12-6-11,1 0 0,0 0 0,-1 1 0,1 0 0,-1-1 0,0 1-1,0 0 1,0 0 0,0 0 0,-1 0 0,1 1 0,-1-1 0,0 0 0,1 1 0,-2-1 0,1 1 0,0-1 0,-1 1 0,1-1 0,-1 1 0,0-1-1,0 1 1,-1 3 0,0 1 15,-1-1 0,1 1 0,-1-1 0,-1 0-1,1 0 1,-1 0 0,-1 0 0,1 0 0,-8 11 0,3-8-34,0-1 1,-1 1 0,1-1 0,-2-1 0,1 0 0,-15 10-1,20-15 28,-1 0-1,1-1 0,-1 1 0,0-1 1,1 0-1,-1-1 0,0 1 0,0-1 1,0 0-1,0 0 0,0 0 0,-1-1 0,1 0 1,0 0-1,0 0 0,0 0 0,0-1 1,-6-1-1,8 0-3,0 1 0,0-1 0,0 1 1,0-1-1,0 0 0,0 0 0,0 0 0,0-1 1,1 1-1,-1-1 0,1 1 0,0-1 0,0 0 1,0 0-1,0 0 0,0 0 0,1 0 0,-1 0 1,1-1-1,-2-5 0,0-2-31,1 0 1,0-1-1,1 1 1,-1-22-1,2 29 20,0 10 33,-3 112 45,1-100-30,-1 0 1,0 0-1,-1 0 0,-10 24 0,9-29-102,0 1 0,-5 27 0,9-40 68,1 0 1,0 0-1,0 0 0,0 0 1,0 0-1,0-1 0,0 1 0,1 0 1,-1 0-1,0 0 0,0 0 0,1 0 1,-1 0-1,0 0 0,1-1 0,-1 1 1,1 0-1,-1 0 0,1 0 0,-1-1 1,1 1-1,0 0 0,-1-1 1,1 1-1,0-1 0,-1 1 0,1 0 1,0-1-1,0 0 0,0 1 0,-1-1 1,1 1-1,0-1 0,0 0 0,0 0 1,0 1-1,0-1 0,0 0 0,0 0 1,1 0-1,4 0-24,1 0 0,-1 0 0,1 0 0,8-2 0,54-12-38,-45 8 59,1 1 1,48-3 0,-76 8 6,1-1 1,-1 1 0,0-1 0,0 0 0,1 0 0,-1 0 0,1 0 0,-1 0 0,1-1 0,-1 1 0,-3-5 0,0 1-37,0 0-1,0 0 1,-6-8 0,1-3 26,1 1 0,1-1 0,1-1 0,-9-22 0,15 33-55,5 13 82,2 25-48,-1-1 1,-2 1 0,-3 57-1,1-59 107,-11 193 57,0 47-346,13-249 312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9.99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376 54 3808,'-27'-17'1227,"26"17"-1185,0-1 0,0 1 0,0-1 0,1 0 0,-1 1 0,0-1 0,0 0 0,0 0 0,1 0 0,-1 1 1,0-1-1,1 0 0,-1 0 0,1 0 0,-1 0 0,1 0 0,-1-2 0,-4-7-293,4 9 181,0 0 1,0 0-1,0 1 0,0-1 1,0 0-1,0 0 0,0 1 0,0-1 1,0 0-1,0 1 0,0-1 0,0 1 1,0-1-1,0 1 0,-1 0 1,1 0-1,0-1 0,0 1 0,0 0 1,-1 0-1,1 0 0,0 0 1,0 0-1,0 0 0,-1 1 0,1-1 1,0 0-1,0 1 0,0-1 1,0 1-1,-1-1 0,0 2 0,-3 1 83,-1 1 0,1 1 0,0-1 0,1 1-1,-6 5 1,5-4-71,-18 21 81,1 1-1,2 2 1,1 0 0,1 0 0,2 2 0,1 0 0,-17 53 0,11-14 140,3 1 0,-15 121 0,25-116-250,3 1 1,3 0 0,10 94 0,-3-128 68,2 0-1,2 0 1,2 0 0,2-1 0,2-1-1,1 0 1,23 40 0,-19-45-5,2-1 1,1-1 0,2-1-1,42 45 1,-58-70 25,1-1 1,14 11 0,11 0 49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6.7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186 8 1984,'0'0'18,"0"-1"0,0 1 1,0 0-1,0 0 0,0-1 1,0 1-1,0 0 0,0-1 0,0 1 1,0 0-1,0 0 0,0-1 1,0 1-1,0 0 0,0 0 0,-1-1 1,1 1-1,0 0 0,0 0 0,0-1 1,0 1-1,-1 0 0,1 0 1,0 0-1,0-1 0,0 1 0,-1 0 1,1 0-1,0 0 0,0 0 1,-1 0-1,1 0 0,0-1 0,0 1 1,-1 0-1,1 0 0,0 0 0,0 0 1,-1 0-1,1 0 0,0 0 1,-1 0-1,1 0 0,-10 12 311,7-6-267,-45 71 39,-20 30-32,18-28 139,67-89-485,-16 9 311,3-3 1,0 2 0,1-1 0,-1 0 0,9-3 0,-12 5-37,0 1-1,0 0 0,-1-1 1,1 1-1,0 0 0,-1 0 0,1 0 1,0 0-1,0 0 0,-1 0 1,1 0-1,0 0 0,0 0 1,-1 0-1,1 0 0,0 0 0,-1 1 1,1-1-1,0 0 0,-1 0 1,1 1-1,0-1 0,-1 1 1,1-1-1,0 0 0,-1 1 0,1-1 1,-1 1-1,1-1 0,-1 1 1,1 0-1,-1-1 0,0 1 1,1-1-1,-1 1 0,0 0 0,1-1 1,-1 1-1,0 0 0,0 0 1,1-1-1,-1 1 0,0 1 1,2 9-5,-1 0 1,-1 0-1,1 0 0,-3 18 1,0 9 55,1 35-114,-1-29 121,8 83 1,7-87-212,-13-53 139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7.1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95 2240,'0'0'34,"-1"0"-1,1 1 1,0-1 0,-1 1-1,1-1 1,0 0-1,-1 1 1,1-1 0,0 1-1,0-1 1,-1 1 0,1-1-1,0 1 1,0 0 0,0-1-1,0 1 1,0-1 0,-1 1-1,1-1 1,0 1 0,0-1-1,1 1 1,-1 0 0,0-1-1,0 1 1,0-1 0,0 1-1,1 0 1,-1 0-21,1-1 0,-1 1 0,1-1 0,0 1 0,0-1 0,-1 1 0,1-1-1,0 1 1,0-1 0,-1 0 0,1 1 0,0-1 0,0 0 0,0 0 0,0 1 0,0-1 0,-1 0 0,1 0 0,0 0 0,1 0 0,5-1-29,-1 0 1,1-1-1,-1 1 1,0-1-1,0 0 0,0-1 1,9-4-1,7-3-78,146-52 372,-158 58-253,0 0-65,-1 0 1,1 1-1,0 0 0,0 0 0,17-1 0,-26 4 40,0 0 0,-1 0 0,1 0-1,-1 0 1,1 0 0,0 0 0,-1 1 0,1-1-1,-1 0 1,1 0 0,-1 0 0,1 1-1,-1-1 1,1 0 0,-1 1 0,1-1 0,-1 1-1,1-1 1,-1 0 0,1 1 0,-1-1 0,0 1-1,1 0 1,0 1 0,0 0 0,-1-1 0,1 1-1,-1 0 1,1-1 0,-1 1 0,0 0 0,0 2 0,0 4 0,0 1 0,-3 13 1,3-19-1,-6 22-18,-1-1 1,0 0-1,-18 37 1,13-34 7,12-27 13,0 1-1,0-1 1,0 1-1,0-1 1,0 0 0,0 1-1,-1-1 1,1 0-1,0 1 1,0-1 0,0 0-1,0 1 1,-1-1 0,1 0-1,0 0 1,0 1-1,-1-1 1,1 0 0,0 0-1,-1 1 1,1-1 0,0 0-1,-1 0 1,1 0-1,0 0 1,-1 1 0,1-1-1,0 0 1,-1 0 0,1-1 2,-1 1 0,1-1 0,-1 1 0,1-1 0,-1 1 0,1-1 0,-1 1 0,1-1 0,0 0 0,0 1 0,-1-1 1,1 0-1,0 1 0,0-1 0,-1-1 0,-2-12-53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7.4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96 41 2080,'-3'-32'768,"0"26"-608,-4 3 160,4 6-256,0 5-32,-5 7 0,2 6-256,0 6 128,-1 2 96,0 3 32,0 4 128,5-1-96,-6-1-32,6-5 0,-6-6-192,2-6 96,-3-10 32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7.8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 7 2240,'-12'-7'720,"12"7"-707,0 0 1,0 0-1,-1 0 1,1 0-1,0 0 0,0 0 1,0 1-1,-1-1 1,1 0-1,0 0 0,0 0 1,-1 0-1,1 0 1,0 1-1,0-1 0,0 0 1,0 0-1,-1 0 1,1 0-1,0 1 0,0-1 1,0 0-1,0 0 1,0 1-1,0-1 1,0 0-1,0 0 0,0 0 1,-1 1-1,1-1 1,0 0-1,0 1 0,-3 10-114,3-9 133,-4 13-28,0 1-1,1-1 1,1 1 0,0 0-1,2-1 1,0 1-1,2 22 1,-1-31 1,0-1 0,0 0-1,0 1 1,1-1 0,0 0 0,1 0-1,-1 0 1,1-1 0,0 1 0,1 0-1,-1-1 1,1 0 0,0 0 0,0 0-1,1-1 1,-1 1 0,1-1 0,0 0-1,0 0 1,1-1 0,6 4 0,70 25-100,-9-5 158,-66-24-87,24 11 17,44 26 0,-74-39 0,1 0-1,-1 0 1,1 0 0,-1-1-1,1 1 1,0 0 0,-1-1-1,1 1 1,0-1-1,-1 1 1,1-1 0,0 0-1,0 0 1,2 0 0,-3 0 2,1-1 0,-1 1 1,1-1-1,-1 0 1,0 1-1,1-1 1,-1 0-1,0 0 1,0 0-1,1 0 0,-1 0 1,0 0-1,0 0 1,0 0-1,0 0 1,0-1-1,-1 1 0,2-2 1,12-25 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8.1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35 267 2240,'0'-18'222,"0"-1"0,2 0 0,0 1-1,9-34 1,6 6-313,-9 25 169,0 0 1,6-32-1,-24 90-147,-20 50 0,5-18 207,13-36-225,5-18-6,-5 25 1,12-40 93,0 0 0,0 1 0,0-1 0,0 0 0,0 0 0,0 0 0,0 0 0,-1 0 0,1 1-1,0-1 1,0 0 0,0 0 0,0 0 0,0 0 0,0 0 0,0 1 0,0-1 0,0 0 0,1 0 0,-1 0 0,0 0 0,0 1-1,0-1 1,0 0 0,0 0 0,0 0 0,0 0 0,0 0 0,0 0 0,0 1 0,0-1 0,0 0 0,1 0 0,-1 0-1,0 0 1,0 0 0,0 0 0,0 0 0,0 0 0,1 0 0,-1 1 0,0-1 0,0 0 0,0 0 0,0 0 0,0 0 0,1 0-1,-1 0 1,0 0 0,0 0 0,0 0 0,0 0 0,0 0 0,1 0 0,-1 0 0,0 0 0,0 0 0,0-1 0,0 1 0,0 0-1,1 0 1,-1 0 0,0 0 0,0 0 0,0 0 0,0 0 0,1 0 0,12-9 120,-10 7-86,30-20-60,0 2 1,2 1-1,0 2 1,63-21-1,-63 27 124,60-10 0,-83 19-128,1 0 0,0 1 0,0 1 0,0 0-1,0 1 1,0 1 0,-1 0 0,17 4 0,-26-5 31,0 0 0,0 0 0,-1 0-1,1 1 1,0-1 0,-1 1 0,1-1-1,-1 1 1,0 0 0,0 0 0,1 0-1,-1 0 1,0 0 0,-1 1 0,1-1-1,0 1 1,-1-1 0,1 1 0,-1-1 0,0 1-1,0 0 1,0 0 0,0-1 0,0 5-1,0-3 6,-1 0 0,0-1 0,0 1 0,0 0 0,-1-1 0,1 1-1,-1-1 1,0 1 0,0-1 0,0 1 0,0-1 0,-1 0 0,0 1-1,1-1 1,-1 0 0,0 0 0,0 0 0,-1 0 0,-4 4 0,-12 6-146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8.5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 2144,'0'0'800,"2"0"-608,9-2-64,-5 2 64,0 0-128,5 2-32,-4 5 0,2-1-128,-2 0 64,0 5-128,-1 1 96,1 3 160,-7 0-32,0-7-32,-9 1 0,-5-6-128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8.8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 65 2400,'0'-1'29,"-1"1"0,1 0 0,-1 0 0,1 0 0,0 0 0,-1 0 0,1 0 0,0-1 0,-1 1 0,1 0 0,0 0 0,-1-1 0,1 1 0,0 0 0,-1 0 0,1-1 0,0 1 0,0 0 0,-1-1 0,1 1 0,0 0 0,0-1 0,0 1 0,0 0 0,-1-1 0,1 1 0,0-1 0,0 1 0,0 0 0,0-1 0,0 1 0,0-1 0,14-5 183,-7 4-346,33-12-60,-14 5 271,42-10 1,-60 17-96,-1 1 1,1 0 0,-1 1-1,1-1 1,-1 1 0,1 1-1,-1 0 1,1 0 0,-1 0 0,12 4-1,-17-4 19,0-1 0,-1 1-1,1 0 1,0 0 0,-1-1 0,1 1-1,-1 0 1,1 1 0,-1-1 0,1 0-1,-1 0 1,0 1 0,0-1 0,0 0-1,1 1 1,-1-1 0,-1 1-1,1 0 1,1 3 0,-1-3 2,-1 0 0,1 1 0,-1-1 0,0 1 0,0-1 0,0 1 0,0-1 0,-1 0 0,1 1 0,-1-1 0,1 1 0,-1-1 1,-1 3-1,-1 1 3,0 0 1,-1 0-1,1 0 1,-1-1-1,0 1 1,-1-1-1,1 0 1,-1 0-1,-11 8 1,-7-1 14,-3-5 86</inkml:trace>
  <inkml:trace contextRef="#ctx0" brushRef="#br0" timeOffset="1">28 144 2304,'0'4'1216,"6"5"-1472,-3 3 256,-3 5 32,-3 4 192,0 2-128,-4 0-160,1 2 0,-2-2-96,6-5 64,-2-4 128,4-5 0,4-12 64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9.2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87 2144,'5'-5'351,"-5"5"-334,0-1 0,0 1 0,0 0 0,1-1 0,-1 1 1,0 0-1,0-1 0,1 1 0,-1 0 0,0 0 0,0-1 1,1 1-1,-1 0 0,0 0 0,1 0 0,-1-1 1,0 1-1,1 0 0,-1 0 0,0 0 0,1 0 0,-1 0 1,0 0-1,1 0 0,-1-1 0,1 1 0,-1 0 0,0 0 1,1 1-1,-1-1 0,0 0 0,1 0 0,-1 0 1,1 0-1,-1 0 0,0 0 0,1 0 0,-1 1 0,0-1 1,1 0-1,-1 0 0,0 0 0,0 1 0,1-1 1,-1 0-1,0 0 0,0 1 0,1-1 0,-1 0 0,0 1 1,23 29 98,-19-24-113,0 0-1,1 0 0,0 0 0,8 8 1,-9-11-11,0 1 0,0-1 0,0 0 1,1 0-1,-1-1 0,1 1 0,-1-1 1,1 0-1,0 0 0,0-1 0,0 0 0,0 1 1,0-2-1,1 1 0,-1-1 0,0 1 1,0-1-1,0-1 0,1 1 0,-1-1 1,6-1-1,1 0 12,-9 2-1,0 0 0,0 0 1,0-1-1,0 0 1,0 0-1,0 0 1,3-1-1,-5 2-2,0-1 0,-1 1 0,1-1 0,-1 1 0,1-1-1,-1 0 1,1 1 0,-1-1 0,0 1 0,1-1 0,-1 0 0,0 1 0,1-1 0,-1 0-1,0 1 1,0-1 0,1 0 0,-1 0 0,0 1 0,0-1 0,0 0 0,0 1 0,0-1-1,0 0 1,0 0 0,-1 1 0,1-1 0,0 0 0,0 0 0,0 1 0,-1-1-1,1 0 1,0 1 0,-1-1 0,1 1 0,-1-2 0,-2-3 8,0 0 1,-1 0-1,1 0 1,-5-4 0,-10-15 6,9 12-53,2-2-1,0 1 1,-10-26 0,17 39 36,0 0 1,0-1-1,0 1 1,0 0-1,0 0 1,0-1-1,0 1 1,0 0 0,0 0-1,0 0 1,0-1-1,0 1 1,0 0-1,0 0 1,0-1-1,0 1 1,0 0 0,1 0-1,-1 0 1,0-1-1,0 1 1,0 0-1,0 0 1,0 0-1,1-1 1,-1 1 0,0 0-1,0 0 1,0 0-1,1 0 1,-1 0-1,0-1 1,0 1-1,0 0 1,1 0 0,-1 0-1,0 0 1,0 0-1,1 0 1,-1 0-1,0 0 1,0 0-1,1 0 1,-1 0 0,0 0-1,0 0 1,1 0-1,-1 0 1,0 0-1,15 2 92,-14-1-85,8 0-8,0 0-1,0-1 0,0 0 0,0 0 1,0-1-1,15-3 0,-11 1-46,25 0 0,-37 3 56,0 0 0,0 0 0,0 0 0,-1 0-1,1 0 1,0 0 0,0 0 0,0 1 0,-1-1 0,1 0 0,0 0 0,0 1 0,-1-1 0,1 0 0,0 1 0,0-1-1,-1 1 1,1-1 0,-1 1 0,1 0 0,0-1 0,-1 1 0,1-1 0,-1 1 0,1 1 0,0-1-4,-1 1 0,0-1 0,1 1 1,-1-1-1,0 1 0,0 0 0,1-1 0,-1 1 1,0-1-1,-1 1 0,1 3 0,-3 4-38,1-1 0,-1 1 0,-6 11 0,9-18 26,-4 6 55,1-1-1,1 1 0,-3 12 1,6-15-6,2-10-43,4-9-125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09.7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203 47 2144,'2'-2'80,"0"0"1,0 0-1,-1 0 0,1-1 1,0 1-1,-1-1 0,0 1 1,0-1-1,1 0 0,-1 1 1,-1-1-1,1 0 1,0 0-1,0-5 0,-1 8-76,0 0 0,-1-1 0,1 1 0,0 0 0,0 0 0,0 0-1,0-1 1,0 1 0,0 0 0,0 0 0,-1 0 0,1 0 0,0 0 0,0-1-1,0 1 1,0 0 0,0 0 0,-1 0 0,1 0 0,0 0 0,0 0 0,0 0-1,-1 0 1,1 0 0,0 0 0,0 0 0,0-1 0,0 1 0,-1 0 0,1 0 0,0 0-1,0 0 1,0 1 0,-1-1 0,1 0 0,0 0 0,0 0 0,0 0 0,-1 0-1,1 0 1,-11 3-24,-2 3-18,1 1 0,-1 0 0,1 1 1,1 1-1,-1-1 0,-17 20 0,4-2 107,-32 45-1,55-68-73,-1 0 0,0 1 1,1-1-1,-1 1 1,1 0-1,-2 7 1,3-11 5,1 0 0,0 0 1,0 0-1,0 0 0,0 1 1,0-1-1,0 0 0,0 0 1,0 0-1,0 0 0,0 1 0,-1-1 1,1 0-1,0 0 0,0 0 1,0 1-1,0-1 0,0 0 0,1 0 1,-1 0-1,0 1 0,0-1 1,0 0-1,0 0 0,0 0 0,0 1 1,0-1-1,0 0 0,0 0 1,0 0-1,0 0 0,1 1 1,-1-1-1,0 0 0,0 0 0,0 0 1,0 0-1,0 0 0,1 0 1,-1 1-1,0-1 0,0 0 0,0 0 1,1 0-1,-1 0 0,0 0 1,0 0-1,0 0 0,1 0 1,-1 0-1,0 0 0,0 0 0,0 0 1,1 0-1,-1 0 0,0 0 1,0 0-1,0 0 0,0 0 0,1 0 1,-1 0-1,0 0 0,0-1 1,1 1-1,11-6 91,71-57-332,-80 61 249,-1 1 0,0-1 0,0 1 0,1 0 0,-1 0 0,1 0 0,-1 1 0,1-1 0,-1 0 0,1 1 0,-1 0 0,6-1 0,-7 2-10,1-1 0,-1 0 0,0 1 0,1-1 0,-1 1 0,0-1 0,0 1 0,1 0 0,-1-1 0,0 1 0,0 0 0,0 0 0,0 0 0,0 0 0,0 0 0,0 0 0,0 0 0,0 0 0,-1 0 0,1 0 0,0 0 0,-1 1 0,1-1 0,-1 0 0,1 3 0,2 5-13,-1 0 1,0 0-1,-1 1 1,0-1-1,0 17 1,-6 50 165,4-63-154,-4 37-74,-7 132 72,12-179 10,1 27 47,-1-29-57,0 0 0,1 1 0,-1-1 0,0 0 0,0 0 0,1 0 0,-1 1 0,1-1 0,-1 0 0,1 0 0,-1 0 0,1 0 0,0 0 0,0 0 0,-1 0 0,1 0 0,0 0 0,0 0 0,1 1 0,-1-2 2,-1 0 0,0 0 0,1 0 0,-1 0 1,0 0-1,0 0 0,1 0 0,-1 0 0,0 0 0,1 0 1,-1 0-1,0 0 0,0 0 0,1 0 0,-1 0 1,0 0-1,1 0 0,-1 0 0,0-1 0,0 1 0,1 0 1,-1 0-1,0 0 0,0 0 0,1-1 0,-1 1 1,0 0-1,0 0 0,0 0 0,1-1 0,-1 1 1,0 0-1,0-1 0,0 1 0,0 0 0,0 0 0,1-1 1,-1 1-1,0 0 0,0 0 0,0-1 0,0 1 1,0 0-1,0-1 0,0 1 0,0 0 0,0-1 1,0 1-1,0 0 0,0-12 98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0.1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1 102 2304,'0'-1'70,"1"0"1,0-1-1,-1 1 0,1 0 0,0 0 1,0 0-1,0 0 0,-1 0 1,1 0-1,0 0 0,0 0 1,1 0-1,-1 0 0,0 1 0,2-2 1,23-8-43,-11 5-50,30-11-7,1 2 0,0 2 0,0 3 0,85-8 1,-131 17 31,5-1 31,0 1 0,0 0-1,0 0 1,0 0 0,0 1 0,4 0 0,-8 0-42,0-1 1,0 0-1,0 1 1,0-1 0,0 1-1,0-1 1,0 1 0,0-1-1,0 1 1,-1 0-1,1 0 1,0-1 0,0 1-1,-1 0 1,1 0 0,0 0-1,-1 0 1,1 0 0,-1-1-1,1 1 1,-1 0-1,0 0 1,1 0 0,-1 0-1,0 0 1,0 1 0,0-1-1,0 0 1,0 0-1,0 0 1,0 0 0,0 0-1,0 2 1,-3 13-4,-1 0-1,0 0 1,-1-1-1,-14 30 1,11-28 9,2-2 38,3-10-13,0 1-1,1-1 1,0 1 0,-1 7 0,3-51-55,0 14 85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0.45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13 329 5632,'-13'0'1737,"23"-1"-908,17-1-670,-8-2-661,1 0 1,-1-2-1,28-12 0,-13 5-493,183-73-797,-3 1 1701,-189 76 110,50-20-52,2 4 0,84-17 0,-151 40 31,0 1 0,0 0 1,0 0-1,1 1 0,-1 1 1,0-1-1,15 4 0,-22-3-5,1 0 1,-1 0-1,0 0 0,1 0 1,-1 1-1,0-1 0,0 1 0,0 0 1,0 0-1,0 0 0,-1 0 1,1 1-1,-1-1 0,1 1 1,-1-1-1,0 1 0,0 0 0,0 0 1,0 0-1,0 0 0,-1 0 1,0 0-1,1 0 0,0 7 1,1 11 43,-1 0 0,-1 0 0,-1 0 0,-1 0 0,-4 21 0,0 8 71,3 27 432,3-46-743,-3 0 0,-6 46 0,7-74 206,1 0 1,-1-1-1,0 1 0,0 0 1,0-1-1,0 1 0,0-1 1,0 0-1,0 1 0,-1-1 1,0 0-1,1 0 0,-1 0 1,0 0-1,-3 3 0,3-4-13,0 0 0,1-1 0,-1 0 0,0 1 0,1-1-1,-1 0 1,0 0 0,0 0 0,-1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0.4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80 12 2144,'-14'-12'800,"11"12"-608,-7 4-64,6 4 128,-2 7-160,-1 8-96,1 7-32,-1 5-192,0 1 128,1 0 32,2 2 64,1-3 192,3-5-96,0-7-32,0-8-32,-3-12-256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0.8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87 35 2080,'-16'-34'1077,"12"36"-751,-1 7-350,0-1 1,0 0-1,1 1 1,1 0 0,-5 16-1,-1 1-49,2-7 80,2 1 0,0-1 1,1 1-1,1-1 0,0 40 0,3-57-8,0 0 0,0 1 0,0-1 0,0 0 0,1 1 0,-1-1 0,1 0 0,-1 0 0,1 1 1,0-1-1,0 0 0,0 0 0,0 0 0,0 0 0,1 0 0,-1 0 0,0 0 0,1-1 0,0 1 0,-1 0 0,1-1 0,0 1 0,0-1 0,0 0 0,0 0 1,3 2-1,4 0 7,-1 0 0,1-1 0,0 0 0,0-1 0,14 1 0,1 0-1,42 10 6,83 27-1,-146-39 8,0 2-3,1-1 1,-1-1-1,1 1 1,0 0-1,-1-1 1,5 0-1,-7 0-18,-1 0 0,1 0 0,0 0 1,-1 0-1,1 0 0,0-1 0,0 1 0,-1 0 0,1-1 0,-1 1 0,1 0 0,0-1 0,-1 1 0,1-1 0,-1 1 0,1-1 0,-1 1 0,1-1 0,-1 1 0,1-1 0,-1 0 0,0 1 0,1-1 0,-1 0 0,0 1 0,1-1 0,-1 0 0,0 1 0,0-1 0,0 0 0,0 1 0,0-1 0,0 0 0,0 0 0,0 1 0,0-3 0,0-18-34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1.1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1 118 2240,'0'-10'245,"0"1"-3,0 0 0,2-16 0,-2 23-243,1 0-1,-1 0 1,1 0 0,-1 0 0,1-1 0,0 1-1,0 1 1,0-1 0,0 0 0,0 0 0,0 0-1,1 0 1,-1 1 0,1-1 0,-1 1 0,1-1-1,1 0 1,-2 1 8,-1 1 1,1 0-1,-1 0 0,1 0 0,-1 0 1,1-1-1,-1 1 0,1 0 0,0 0 0,-1 0 1,1 0-1,-1 0 0,1 0 0,-1 1 1,1-1-1,-1 0 0,1 0 0,-1 0 0,1 0 1,-1 1-1,1-1 0,-1 0 0,1 1 1,-1-1-1,1 0 0,-1 1 0,0-1 0,1 0 1,-1 1-1,1-1 0,-1 1 0,0-1 1,0 1-1,1-1 0,-1 0 0,0 1 0,0-1 1,1 1-1,-1 0 0,9 23-34,-9-24 27,20 90-75,-20-88 86,0-1 1,1 1-1,-1-1 0,1 0 1,-1 1-1,1-1 0,-1 0 1,1 0-1,0 1 0,-1-1 1,3 2-1,-3-3-11,0 0 0,1 1 0,-1-1 0,1 0-1,-1 0 1,0 0 0,1 0 0,-1 1 0,0-1 0,1 0 0,-1 0-1,1 0 1,-1 0 0,0 0 0,1 0 0,-1 0 0,1 0 0,-1 0 0,1 0-1,-1 0 1,0 0 0,1 0 0,-1 0 0,0-1 0,2 1 0,1-2-26,0-1 0,0 1 0,0-1 0,0 0 0,0 0 0,4-5 0,6-7-32,8-3 86,1 0 0,1 2 0,29-17 1,-38 25-37,0 1 1,1 1-1,-1 0 1,1 1 0,1 0-1,-1 1 1,19-2 0,-27 6 30,1 0 0,-1 0 0,0 0 0,0 1 0,1 0 0,-1 0 1,10 3-1,-15-3-30,0-1 0,0 1 0,-1-1 0,1 1 0,-1 0 0,1 0 1,-1 0-1,1 0 0,-1 0 0,1 0 0,-1 0 0,0 0 0,1 0 0,-1 1 1,0-1-1,0 0 0,0 1 0,0-1 0,0 1 0,-1 0 0,1-1 0,0 1 1,-1-1-1,1 1 0,-1 0 0,1 0 0,-1-1 0,0 1 0,0 0 0,0 0 1,0-1-1,0 1 0,0 0 0,0 0 0,-1-1 0,0 3 0,-1 1 9,0 0 0,0 0 0,0 0-1,-1 0 1,0 0 0,0-1 0,-1 1-1,1-1 1,-1 0 0,0 0 0,-6 5-1,4-4 33,1-1-1,-2 0 0,1 0 0,0 0 0,-1 0 1,0-1-1,1 0 0,-9 1 0,-9-1-150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1.4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6 2144,'-7'-6'774,"11"14"-433,-2-6-325,0 1 0,-1 0 0,1 0 0,-1 0 0,0 0 0,0 1 0,1 3 0,-2 1-39,-1 0 1,0 1-1,-4 11 1,3-12 65,0 0 1,0 0 0,0 14 0,2-22-47,0 1 0,0-1 1,0 0-1,0 1 0,0-1 0,0 1 0,-1-1 1,1 1-1,1-1 0,-1 1 0,0-1 0,0 0 1,0 1-1,0-1 0,0 1 0,0-1 1,0 1-1,1-1 0,-1 0 0,0 1 0,0-1 1,1 1-1,-1-1 0,0 0 0,0 1 0,1-1 1,-1 0-1,0 1 0,1-1 0,-1 0 0,1 0 1,-1 1-1,0-1 0,2 0 0,-1 0 0,1 0-1,-1-1 1,1 1-1,0-1 0,-1 0 1,1 1-1,-1-1 1,1 0-1,1-2 1,0 1 14,114-65-45,-104 62 47,-1-1 0,1 2-1,0-1 1,1 2 0,-1 0 0,0 0 0,27 0 0,-36 3-18,1 0 0,-1 0 1,0 1-1,1 0 1,-1 0-1,0 0 0,8 4 1,-11-5 0,0 1 1,0-1-1,0 1 1,0-1 0,0 1-1,0 0 1,0-1-1,0 1 1,0 0-1,0 0 1,-1 0-1,1 0 1,0 0-1,0 0 1,-1 0-1,1 0 1,-1 0-1,1 0 1,-1 0-1,1 0 1,-1 0 0,0 0-1,1 1 1,-1-1-1,0 0 1,0 0-1,0 0 1,0 0-1,0 1 1,0-1-1,0 0 1,-1 0-1,1 2 1,-2 2 29,0 0 0,0-1 0,-1 0-1,1 1 1,-1-1 0,0 0 0,0 0 0,0 0 0,0-1 0,-8 7 0,0-1-45,0-2 1,-21 13-1,8-7-18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2.5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93 2144,'1'-3'84,"0"0"0,0 0 1,0 0-1,0 0 0,1 1 0,-1-1 1,1 0-1,-1 1 0,1-1 1,0 1-1,0-1 0,4-2 0,2-5 5,-6 7-90,0 1 0,0-1 0,0 0 0,0 1 0,1-1 0,-1 1 0,1 0 0,0-1 1,0 2-1,0-1 0,0 0 0,0 0 0,0 1 0,0 0 0,1-1 0,-1 1 0,0 0 0,1 1 0,-1-1 0,1 1 0,-1-1 0,7 1 1,39-6 69,-49 7-71,1-1 0,-1 1 0,0-1 0,1 1 0,-1-1 0,0 1 0,1-1 0,-1 1 0,0-1 0,1 1 0,-1 0 0,0-1 0,0 1 0,0-1 0,1 1 0,-1 0 0,0-1 0,0 1 0,0 0 0,0-1 1,0 1-1,0 0 0,-1 0 0,1 0 1,0 36 1,0 51 5,13 107 1,-11-174-105,-1 26 0,-1-47 109,-1 0 1,1 0-1,-1 0 0,1 0 0,-1 0 0,1 0 0,-1 0 1,1 0-1,-1 0 0,1 0 0,0 0 0,-1 0 0,1-1 0,-1 1 1,1 0-1,-1 0 0,1-1 0,0 1 0,-1 0 0,0-1 1,-46-49-102,38 43 100,-1 0 1,2-1-1,-1 0 0,1 0 1,0-1-1,0-1 0,-7-12 1,14 21-13,0-1 0,0 1 0,0-1 0,0 0 0,0 1 0,1-1 0,-1 0-1,1 1 1,-1-1 0,1 0 0,-1 1 0,1-1 0,0 0 0,0 0 0,0 0 0,0 1 0,0-1 0,1 0 0,-1 0 0,0 1 0,1-1 0,-1 0 0,1 0 0,0 1 0,-1-1 0,1 1 0,0-1 0,0 1 0,0-1 0,0 1 0,1-1 0,-1 1 0,0 0 0,0 0 0,1 0 0,-1-1 0,1 1 0,1-1 0,-3 2 5,1 0 0,-1-1 0,1 1 0,-1 0 0,1 0-1,-1-1 1,1 1 0,-1 0 0,1 0 0,-1-1 0,1 1 0,-1 0 0,1 0-1,0 0 1,-1 0 0,1 0 0,-1 0 0,1 0 0,-1 0 0,1 0 0,0 0-1,-1 0 1,1 1 0,-1-1 0,1 0 0,-1 0 0,1 0 0,-1 1 0,1-1-1,-1 0 1,1 1 0,-1-1 0,1 0 0,-1 1 0,0-1 0,1 1 0,-1-1-1,0 0 1,1 1 0,-1-1 0,0 1 0,1-1 0,-1 1 0,0-1-1,0 1 1,1 0 0,-1 1 10,1 0-1,0 0 0,-1 0 1,1 0-1,-1 0 0,0 1 1,1-1-1,-1 0 0,0 0 1,0 0-1,-1 3 0,-19 52-209,16-47 172,20-22 288,182-193-236,-180 187-90,28-21-1,-39 34 78,0 0 0,1 1 0,-1-1-1,1 1 1,0 1 0,0-1 0,14-3 0,-20 7-18,-1 0 1,1-1 0,-1 1-1,1 0 1,0 0 0,-1 0-1,1 0 1,-1 0-1,1 0 1,-1 1 0,1-1-1,-1 0 1,3 2 0,-3-2 3,0 1 0,-1-1 0,1 1 0,0-1 0,0 1 0,-1 0 0,1-1 0,0 1 0,-1 0 0,1 0 0,-1 0 0,1-1 0,-1 1 0,1 0 0,-1 0 0,1 1 0,0 4 8,-1-1 0,1 0 0,-1 0-1,0 0 1,0 1 0,-2 7-1,1 6 30,0 24-153,0-20 61,3 41 0,5 41 149,-1-16-64,-5-59 25,-2-19-70,0-10-15,-2-5-18,-2-10 102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2.8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45 2080,'0'-1'34,"0"1"0,-1-1 0,1 1 0,0-1 0,0 1 1,0-1-1,-1 1 0,1-1 0,0 1 0,0-1 0,0 1 0,0-1 0,0 1 0,0-1 1,0 1-1,0-1 0,0 1 0,0-1 0,0 1 0,1-1 0,-1 1 0,0-1 0,0 1 0,0 0 1,1-1-1,-1 1 0,0-1 0,0 1 0,1-1 0,0 1 0,0-1-2,1 1-1,-1-1 1,1 1-1,-1 0 1,1-1-1,-1 1 1,1 0-1,2 0 1,-2 0-45,0 1 13,0-1 0,0 0 1,0 1-1,0-1 0,0 1 0,0 0 1,0 0-1,0-1 0,0 1 0,0 1 1,-1-1-1,1 0 0,0 0 0,-1 1 0,1-1 1,-1 1-1,1-1 0,-1 1 0,0-1 1,0 1-1,2 3 0,4 4 16,-6-7-14,0-1 0,0 1 0,0 0 0,0 0 0,0 0-1,0 0 1,-1 0 0,2 2 0,0 4-77,2-3 48,-2-4 27,0-1-1,1 1 1,-1 0 0,1-1 0,-1 1-1,0-1 1,1 0 0,-1 0-1,1 0 1,-1 0 0,1 0 0,-1 0-1,1-1 1,2 0 0,3-1-3,0 0 0,-1-1 0,10-4 0,0-1 6,-1-2-1,-1 0 1,20-16 0,-2-3 50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3.2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48 47 2144,'4'-10'428,"3"-8"210,-7 18-627,0-1 0,0 1 0,0-1 0,0 1 0,0-1 0,0 1-1,0-1 1,0 0 0,0 1 0,0-1 0,0 1 0,0-1 0,0 1 0,0-1-1,-1 1 1,1-1 0,0 1 0,0-1 0,-1 1 0,1-1 0,0 1 0,-1-1-1,1 1 1,0-1 0,-1 1 0,0-1 0,0 0-13,1 1-1,-1-1 1,0 1 0,0-1 0,1 1-1,-1 0 1,0-1 0,0 1-1,0 0 1,1 0 0,-1-1 0,0 1-1,0 0 1,0 0 0,0 0 0,0 0-1,0 0 1,1 0 0,-1 0 0,0 0-1,0 1 1,0-1 0,0 0-1,0 0 1,-1 1 0,1 1-3,-1-1 0,1 0 1,0 0-1,0 1 0,-1-1 0,1 1 1,0-1-1,0 1 0,0-1 0,0 1 1,-1 3-1,-1 3-7,1 1 0,0-1 0,0 1 0,-1 11 0,0 42-6,4 62 1,1-43 31,-2-90 71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3.9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84 27 2144,'-5'-5'371,"3"2"-289,0 1 1,0 0-1,0-1 1,-1 1-1,1 0 1,0 0-1,-1 1 1,-2-3-1,4 4-75,0 0 0,1 0 0,-1-1 0,0 1 0,1 0 0,-1 0 0,1 0 0,-1 0-1,0 0 1,1 0 0,-1 0 0,0 0 0,1 0 0,-1 1 0,0-1 0,1 0 0,-1 0 0,0 1-1,0 0 4,-1-1 0,1 1-1,0 0 1,0 0 0,0 0-1,0 1 1,0-1-1,0 0 1,0 0 0,1 0-1,-2 2 1,-3 7-27,1 0-1,0 0 1,1 0 0,0 0 0,1 1 0,-3 19-1,1 66 77,4-86 8,3 2-89,-3-12 19,0 0 0,0 0 0,1 0 0,-1 1 0,0-1 0,0 0 1,0 0-1,1 0 0,-1 0 0,0 1 0,0-1 0,1 0 1,-1 0-1,0 0 0,0 0 0,1 0 0,-1 0 0,0 0 0,1 0 1,-1 0-1,0 0 0,0 0 0,1 0 0,-1 0 0,3-1-17,-1 0 0,1 0-1,-1 0 1,0-1 0,1 1-1,2-3 1,10-5 64,9 2 33,47-9-1,10-2-175,52-23 109,-119 38 33,-11 3-51,0-1 0,-1 1 1,1-1-1,0 0 1,-1 0-1,4-1 1,-6 2 6,0 0 0,0 0 0,0 0 0,0 0 0,0 0 1,0-1-1,1 1 0,-1 0 0,0 0 0,0 0 1,0 0-1,0 0 0,0 0 0,0 0 0,0-1 1,0 1-1,0 0 0,0 0 0,0 0 0,1 0 0,-1 0 1,0-1-1,0 1 0,0 0 0,0 0 0,0 0 1,0 0-1,0 0 0,0-1 0,0 1 0,0 0 1,0 0-1,0 0 0,-1 0 0,1 0 0,0-1 0,0 1 1,0 0-1,0 0 0,0 0 0,0 0 0,0 0 1,0 0-1,0-1 0,0 1 0,-1 0 0,1 0 0,0 0 1,0 0-1,0 0 0,0 0 0,0 0 0,0 0 1,-1 0-1,1 0 0,0-1 0,-5-1 16,1 0 15,0-1 1,0 0-1,0 0 1,1 0-1,-1-1 1,1 1 0,-5-7-1,-5-6-93,8 10 380,5 6-323,0 0 0,0 0 1,0-1-1,0 1 1,0 0-1,0-1 0,0 1 1,0 0-1,0 0 1,0-1-1,0 1 0,-1 0 1,1 0-1,0 0 1,0-1-1,0 1 1,0 0-1,-1 0 0,1 0 1,0-1-1,0 1 1,0 0-1,-1 0 0,1 0 1,0 0-1,0 0 1,-1-1-1,1 1 0,0 0 1,-1 0-1,1 0 1,0 0-1,0 0 0,-1 0 1,1 0-1,0 0 1,0 0-1,-1 0 1,1 0-1,0 0 0,-1 0 1,1 0-1,0 0 1,0 1-1,-1-1 0,1 0 1,0 0-1,0 0 1,-1 0-1,1 0 0,0 1 1,0-1-1,0 0 1,-1 0-1,1 0 0,0 1 1,0-1-1,0 0 1,0 0-1,-1 0 1,1 1-1,0-1 0,0 0 1,0 0-1,0 1 1,0-1-1,0 0 0,0 1 1,0-1-1,2-4 746,3-10-1437,-2-11 1785,-3 25-1108,0 0-1,-1 0 1,1 0 0,0 0-1,-1 0 1,1 0 0,0 0-1,-1 1 1,1-1 0,0 0-1,0 0 1,-1 0 0,1 1 0,0-1-1,0 0 1,-1 0 0,1 1-1,0-1 1,0 0 0,0 0-1,0 1 1,-1-1 0,1 0-1,0 1 1,0-1 0,-3 9 144,1 0 0,0 0 0,0 0 0,1 0 0,1 0 0,-1 11 0,8 56-353,-4-52 171,3 23-497,-1-10 190,1 43 0,-6-58 349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5.4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25 321 1984,'-20'0'640,"20"0"-608,-1-1-1,1 0 1,0 1 0,-1-1 0,1 0 0,-1 1-1,1-1 1,0 0 0,-1 1 0,1-1 0,0 0-1,0 0 1,0 1 0,0-1 0,-1 0 0,1 0-1,0 1 1,0-1 0,0 0 0,1 0-1,-1 1 1,0-1 0,0-1 0,1-1 10,-3-47-81,2-38 101,1 77-102,1-1 0,0 1 0,0-1-1,1 1 1,6-17 0,-8 27 45,-1 0 0,0 0 1,1 1-1,-1-1 1,1 0-1,-1 0 1,1 0-1,-1 1 1,1-1-1,0 0 1,-1 1-1,1-1 0,0 1 1,0-1-1,-1 0 1,1 1-1,0 0 1,0-1-1,0 1 1,0-1-1,0 1 0,0 0 1,1-1-1,1 1 4,1 0-1,-1 0 1,0 1 0,1-1-1,4 2 1,7 0-95,20 1 118,-1-2 1,55-6-1,70-18 23,-51 6-74,-75 13-20,40-6 93,126-2 0,-196 13-48,4-2-14,-1 1 0,0 1 0,1-1 0,-1 1 0,0 0 0,1 1 0,-1-1 0,0 1 0,11 5 0,-17-7 1,1 1 1,-1-1 0,1 0 0,-1 0-1,0 1 1,1-1 0,-1 0 0,1 1 0,-1-1-1,1 0 1,-1 1 0,0-1 0,1 1 0,-1-1-1,0 1 1,0-1 0,1 1 0,-1-1-1,0 1 1,0-1 0,0 1 0,1 0 0,-2-1 5,1 1 1,0-1 0,0 0 0,0 1-1,0-1 1,-1 0 0,1 1 0,0-1 0,0 0-1,-1 1 1,1-1 0,0 0 0,-1 0 0,1 1-1,0-1 1,-1 0 0,1 0 0,-1 1-1,1-1 1,0 0 0,-1 0 0,-2 1 14,0 0 0,0 0 1,0-1-1,0 1 0,0-1 0,-6 0 1,-17-3 22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15.8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33 2080,'-16'-6'667,"16"6"-656,-1 0 0,1 0 1,0 0-1,0 0 0,-1-1 1,1 1-1,0 0 1,0 0-1,-1 0 0,1-1 1,0 1-1,0 0 0,0 0 1,0-1-1,-1 1 1,1 0-1,0-1 0,0 1 1,0 0-1,0 0 0,0-1 1,0 1-1,0 0 1,0-1-1,0 1 0,0 0 1,0-1-1,0 1 1,0 0-1,0-1 0,0 1 1,0 0-1,0 0 0,0-1 1,0 1-1,1 0 1,-1-1-1,0 1 0,0 0 1,0 0-1,0-1 0,1 1 1,-1 0-1,9-9 129,-5 5-89,3 1-186,-5 14 37,5 206 280,-4-128-242,-3-47 204,10 66 1,-7-99-198,1-12-86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0.8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88 0 2080,'-11'13'251,"6"-7"-167,0 0 0,0 0 0,1 1 0,0-1 0,0 1 0,0 0 0,-2 7 0,1 3 77,1 0 1,0 0 0,2 0-1,-2 33 1,7 75-366,0-60-59,-2-49 266,-2 0 0,0-1 0,-1 1 0,0-1 0,-1 1 0,-8 22 0,9-33-8,-4 16-99,6-20 103,0-1 1,0 0-1,0 0 1,0 0-1,0 1 1,0-1 0,0 0-1,0 0 1,0 0-1,0 1 1,0-1-1,0 0 1,0 0-1,1 0 1,-1 0 0,0 1-1,0-1 1,0 0-1,0 0 1,0 0-1,0 0 1,0 0 0,1 1-1,-1-1 1,0 0-1,0 0 1,0 0-1,0 0 1,1 0 0,-1 0-1,0 0 1,0 0-1,0 1 1,12-6 76,63-39 30,123-67-142,-192 108 48,-3 2-17,-1-1 1,1 1 0,-1 0 0,1-1 0,-1 1 0,0-1-1,3-2 1,-5 4 3,1 0 0,-1-1 1,0 1-1,0 0 0,0 0 0,0 0 0,0 0 0,0 0 0,0 0 0,1 0 0,-1 0 0,0 0 0,0 0 1,0-1-1,0 1 0,0 0 0,0 0 0,0 0 0,0 0 0,0 0 0,0 0 0,0-1 0,0 1 0,0 0 1,0 0-1,0 0 0,0 0 0,0 0 0,0-1 0,0 1 0,0 0 0,0 0 0,0 0 0,0 0 0,0 0 1,0 0-1,0-1 0,0 1 0,0 0 0,0 0 0,0 0 0,0 0 0,0 0 0,-1 0 0,1 0 0,0-1 1,-13-2-59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31.9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165 152 2144,'-3'3'683,"3"-6"-281,5-5-212,-3 7-191,0-1 1,-1 0 0,1 0 0,-1 0 0,0 0 0,0 0-1,0 0 1,0 0 0,0-1 0,0 1 0,0 0 0,-1-1 0,1 1-1,-1 0 1,1-1 0,-1 1 0,0-1 0,0 1 0,0 0-1,0-1 1,-1 1 0,0-5 0,-1 1 4,0-1-1,0 1 1,0 0-1,-1-1 1,0 1-1,-8-11 1,10 15-4,-1-1 0,0 1 0,0-1-1,0 1 1,0 0 0,-1 0 0,1 0 0,0 0 0,-1 0 0,0 1-1,1-1 1,-1 1 0,0-1 0,0 1 0,0 0 0,0 0 0,0 0 0,0 1-1,0-1 1,0 1 0,0 0 0,-4 0 0,3 0-7,0 1 0,0 0 0,0 0 0,0 0 0,0 0 0,0 1 0,1 0 0,-1 0 0,0 0-1,1 0 1,0 0 0,-1 1 0,1-1 0,0 1 0,0 0 0,-4 6 0,4-6 7,0 2 1,0-1-1,0 0 0,0 1 0,1-1 0,0 1 1,0 0-1,0-1 0,1 1 0,-1 0 0,1 0 1,0 0-1,1 0 0,-1 1 0,1-1 0,0 0 0,0 0 1,1 0-1,0 0 0,-1 0 0,2 0 0,-1 0 1,0 0-1,1 0 0,0 0 0,0-1 0,5 8 1,-2-5 5,-1 0 0,1-1 0,0 0 0,1 0 0,8 8 0,-13-13-4,0 0 1,0 0 0,1 0 0,-1-1 0,0 1-1,1 0 1,-1-1 0,0 1 0,1-1-1,-1 1 1,1-1 0,-1 1 0,1-1-1,-1 0 1,1 0 0,-1 0 0,1 0 0,-1 0-1,1 0 1,-1 0 0,1-1 0,-1 1-1,1-1 1,-1 1 0,0-1 0,1 1 0,-1-1-1,0 0 1,1 1 0,-1-1 0,0 0-1,0 0 1,1 0 0,-1 0 0,0 0-1,1-2 1,2-1-8,-1 0 0,1-1 0,-1 0 0,0 1 0,0-1 0,0-1 0,-1 1 0,1 0 1,-2-1-1,1 1 0,1-7 0,0-5-13,-2 0 0,0-27 0,-1 38 9,17 9 99,-10-1-77,0 0-1,0 1 1,0 0-1,0 0 0,11 8 1,-16-9-32,0-1 1,1 1-1,-1 0 0,0 0 1,0 0-1,-1 0 0,1 0 0,0 1 1,-1-1-1,1 0 0,-1 1 1,2 3-1,-2 0 65,1-1-1,-1 2 1,1 11-1,1 3-219,-3-19 180,0 0 0,0 0 1,1-1-1,-1 1 0,1 0 0,-1 0 0,1-1 0,0 1 0,0 0 0,0-1 0,0 1 1,0 0-1,0-1 0,0 0 0,0 1 0,1-1 0,-1 0 0,0 1 0,1-1 0,-1 0 1,1 0-1,-1 0 0,1 0 0,0-1 0,0 1 0,-1 0 0,1-1 0,0 1 0,0-1 1,-1 0-1,1 1 0,0-1 0,0 0 0,0 0 0,0 0 0,0 0 0,-1 0 0,1-1 1,0 1-1,0-1 0,0 1 0,-1-1 0,1 0 0,0 1 0,-1-1 0,1 0 0,2-2 1,11-13-146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32.7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 37 2144,'-1'0'49,"1"0"-28,0 0 0,0 0 1,-1 0-1,1 0 0,0 0 1,0 0-1,0 0 0,-1 0 1,1 0-1,0 0 0,0 0 1,-1 0-1,1 0 0,0 0 1,0-1-1,0 1 0,-1 0 1,1 0-1,0 0 0,0 0 1,0 0-1,-1 0 0,1-1 1,0 1-1,0 0 0,0 0 1,0 0-1,0 0 0,-1-1 1,1 1-1,0 0 0,0 0 1,0 0-1,0-1 0,0 1 1,0 0-1,0 0 0,0-1 1,0 1-1,0 0 0,0 0 1,0-1-1,0 1 0,0 0 1,0 0-1,0-1 0,0 0 37,0 0 76,0 8-92,1 11-71,1-1 0,6 31 0,-4-31 3,0 1 0,0 31 0,-2-33 166,0-30-312,-1 3 178,0-1-1,1 1 1,0 0 0,1-1 0,1 1-1,-1 0 1,2 1 0,-1-1 0,2 1-1,-1 0 1,1 0 0,8-9 0,-8 11 0,0 1 1,1 0 0,14-11-1,-20 16-6,1 1 0,0-1 0,0 1-1,0 0 1,0 0 0,0-1 0,0 2-1,0-1 1,0 0 0,0 0 0,0 1-1,0-1 1,1 1 0,-1-1 0,0 1-1,0 0 1,1 0 0,-1 0 0,0 0-1,0 1 1,5 0 0,-5 0 4,0 0 0,0 1 0,-1-1 0,1 1 0,0-1 0,0 1 0,-1 0 0,1 0 0,-1-1-1,0 1 1,0 0 0,1 0 0,-1 0 0,0 0 0,-1 1 0,2 2 0,1 6 13,0 0 1,1 12-1,-2-16-29,-1 6-5,0 0 0,-1 23 0,-1-25 7,1 1 0,0-1 0,1 0-1,3 15 1,-3-24 14,-1 0 0,1 0-1,0 0 1,0 0 0,0 0-1,0 0 1,0 0 0,0 0-1,1-1 1,-1 1 0,1 0-1,-1-1 1,1 1 0,-1-1-1,1 1 1,0-1 0,0 0-1,0 0 1,0 0 0,0 0 0,0 0-1,0 0 1,0-1 0,0 1-1,0 0 1,0-1 0,1 0-1,-1 0 1,0 1 0,3-2-1,0 1-19,1 0-1,0-1 0,-1 0 1,0 0-1,1 0 1,-1-1-1,0 1 0,1-1 1,-1-1-1,0 1 1,6-5-1,12-10 33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33.0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 11 2304,'-4'-9'927,"4"8"-729,0 5-155,-13 53-284,8-40 304,1 0 0,1 0 0,-1 31 0,4-42-119,-1 4-1,2 0 0,2 19 0,-3-27 63,0-1 1,1 1 0,-1 0 0,0-1 0,1 1 0,-1-1 0,1 1 0,0-1-1,-1 1 1,1-1 0,0 0 0,0 1 0,0-1 0,0 0 0,0 0 0,0 0 0,0 1-1,1-1 1,-1 0 0,0-1 0,1 1 0,-1 0 0,0 0 0,1 0 0,2 0 0,-1-1-18,-1 0 1,1 0 0,-1-1 0,1 1 0,-1-1 0,0 1-1,1-1 1,-1 0 0,0 0 0,1 0 0,-1 0 0,0-1 0,0 1-1,0 0 1,0-1 0,0 0 0,0 1 0,-1-1 0,1 0-1,1-2 1,10-10 53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33.8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0 285 2240,'2'-13'748,"0"5"-434,4 17-240,-4-3-80,1 1 0,-2 0-1,1 0 1,-1 0 0,0 0 0,0 0 0,-1 13 0,3 17 18,6 54 20,-8-86-72,1 2-10,2-14 114,-1 2-22,27-49-5,-19 31 22,1 1-1,1 1 1,1 0 0,23-26-1,-37 47-78,1-1-1,0 0 1,0 0-1,0 0 1,-1 1-1,1-1 1,0 0-1,0 1 1,0-1-1,0 1 1,0-1-1,0 1 1,0-1-1,0 1 1,2 0-1,-3 0 18,1 0-1,-1 0 1,1 0-1,-1 0 1,1 0 0,-1 0-1,1 0 1,-1 1-1,1-1 1,-1 0-1,1 0 1,-1 1-1,1-1 1,-1 0 0,1 1-1,-1-1 1,0 0-1,1 1 1,-1-1-1,0 1 1,1-1 0,-1 1-1,2 4 29,0-1 0,0 1 1,0 0-1,-1-1 0,1 9 0,1-1-3,26 123 127,-28-131-169,0 0 1,0-1-1,0 1 1,0 0-1,0-1 1,1 1 0,-1-1-1,1 1 1,0-1-1,4 5 1,-4-6 15,-1-1 0,0 0 0,1 0 0,-1 1 0,1-1-1,0 0 1,-1-1 0,1 1 0,0 0 0,-1 0 0,1-1 0,0 1 0,0-1 0,-1 1 0,1-1 0,0 0 0,0 0 0,0 0 0,0 0 0,0 0 0,-1 0 0,1-1 0,0 1 0,2-1 0,6-2 5,0-1 1,0 0-1,0 0 0,0-1 0,-1 0 0,0-1 1,0 0-1,0 0 0,-1-1 0,0 0 0,14-16 1,-4 1 25,-2 0 0,-1 0 0,20-40 0,-16 23-67,-3-1 0,-1-1 0,12-52 0,-26 87 34,8-35 11,-9 38 0,0 0 0,1 0 0,-1 0 0,0 0 0,-1 0 0,1-1 0,0 1 0,-1 0-1,0 0 1,-1-4 0,2 7-3,0-1 1,-1 0-1,1 1 0,0-1 0,0 1 0,-1-1 1,1 1-1,0-1 0,-1 1 0,1-1 0,0 1 1,-1 0-1,1-1 0,-1 1 0,1-1 0,-1 1 1,1 0-1,-1 0 0,1-1 0,-1 1 0,1 0 1,-1 0-1,1-1 0,-1 1 0,0 0 0,1 0 1,-1 0-1,0 0 0,0 0-4,0 0 0,0 1 1,0-1-1,0 1 0,0-1 0,0 1 0,0-1 1,0 1-1,0 0 0,1-1 0,-1 1 0,0 0 1,0 0-1,0 0 0,-3 5 6,0-1 0,1 1 0,-6 10 1,-2 11-27,1 0 1,1 1 0,2 0-1,1 1 1,1 0 0,1 0-1,1 0 1,3 45 0,1-58 69,2 0 1,-1-1 0,2 1 0,0 0 0,9 19 0,-12-32-53,0-1 0,0 1 0,1 0-1,-1-1 1,1 1 0,-1-1 0,1 1 0,0-1 0,0 0 0,0 0 0,1 1-1,-1-2 1,0 1 0,1 0 0,-1 0 0,1-1 0,0 1 0,-1-1 0,1 0 0,0 0-1,0 0 1,0 0 0,3 0 0,-2-1 8,0 1 0,0-1 0,0 0-1,1-1 1,-1 1 0,0-1 0,0 0 0,0 0 0,0 0-1,0 0 1,0-1 0,0 1 0,-1-1 0,1 0 0,6-5 0,10-10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35.2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63 118 2240,'2'-10'328,"1"-1"-217,-1 0 1,-1-1 0,1 1-1,-2 0 1,0-1 0,-1-13-1,1 24-104,0 0 0,0 1 0,-1-1 0,1 0 0,0 0 0,0 0 0,-1 1 0,1-1 0,0 0 0,-1 1 0,1-1 0,-1 0 0,1 1 0,-1-1 0,1 1 0,-1-1 0,0 0 0,1 1 0,-2-1 0,1 0-8,1 1 0,-1 0 0,0 0 0,1 0 0,-1 0 0,0 0 0,1 0-1,-1 0 1,1 0 0,-1 1 0,0-1 0,1 0 0,-1 0 0,1 0 0,-1 1-1,1-1 1,-1 0 0,0 0 0,0 2 0,-1 0-13,-1 0 1,1 0-1,0 0 0,0 1 1,0-1-1,0 1 0,0-1 1,-2 6-1,0 3 12,0 0-1,1 0 1,0 0-1,0 0 1,0 12 0,-2 60-29,4-57 28,-1 54 171,7 85 0,-5-164-171,1 14-58,1 0 0,0 1-1,2-1 1,4 15 0,-8-30 63,0 1-1,0-1 1,0 1 0,0-1 0,0 1 0,1-1 0,-1 1 0,0-1 0,0 0 0,1 1 0,-1-1 0,0 1 0,0-1 0,1 0 0,-1 1 0,0-1-1,1 0 1,-1 1 0,0-1 0,1 0 0,-1 0 0,1 1 0,-1-1 0,1 0 0,-1 0 0,0 0 0,1 0 0,-1 0 0,1 1 0,-1-1 0,1 0 0,-1 0-1,1 0 1,-1 0 0,1 0 0,-1 0 0,1-1 0,-1 1 0,0 0 0,1 0 0,-1 0 0,1 0 0,-1 0 0,1-1 0,-1 1 0,0 0 0,1 0 0,-1-1-1,1 1 1,-1 0 0,0-1 0,1 1 0,-1 0 0,0-1 0,0 1 0,1-1 0,2-2-22,0-1 0,-1 1 0,0-1 0,5-7 0,23-57 11,9-19 72,-16 46-213,-21 41 200,-2 5-5,-2 7 10,-3 15-68,0-6-6,-3 39-1,7-54 31,1 0 0,0 0 0,1 0 0,0 1 0,-1-1 0,2 0 0,-1 0 0,1 0 0,0 0 0,5 10 0,-5-13-13,0 0-1,0-1 1,0 1-1,1-1 1,-1 0 0,0 1-1,1-1 1,0 0-1,0-1 1,-1 1 0,1 0-1,0-1 1,0 0-1,0 0 1,0 1 0,1-2-1,-1 1 1,0 0 0,0-1-1,1 1 1,-1-1-1,0 0 1,4-1 0,10 0-16,-1 0 1,1-2 0,20-5 0,-26 6 15,9-2 25,-1-1 1,0-1-1,0 0 1,23-12-1,-38 16-28,-1-1-1,1 0 1,0 0-1,-1 0 1,0 0-1,1-1 1,-1 1-1,-1-1 1,1 0-1,0 0 1,-1 0-1,0 0 1,0 0 0,0 0-1,0 0 1,-1-1-1,0 1 1,0-1-1,0 1 1,0-7-1,0 2 11,-1 1 0,0-1 1,-1 1-1,0-1 0,0 1 0,0 0 0,-1-1 0,-1 1 0,0 0 0,-4-10 1,6 15-8,0 1-1,-1-1 1,1 1 0,0 0 0,-1-1 0,0 1 0,1 0 0,-1 0 0,0 0 0,0 0 0,0 1 0,0-1 0,-1 0 0,1 1 0,0-1 0,-1 1 0,1 0 0,-1 0 0,1 0 0,-1 0 0,1 0 0,-1 1-1,-3-1 1,3 1 3,-1 0-1,1 1 0,-1-1 0,1 1 0,0-1 0,-1 1 0,1 1 0,0-1 0,0 0 0,0 1 0,0-1 0,0 1 0,0 0 0,0 0 0,0 0 0,1 0 1,-5 5-1,2-1 0,0 1 0,0-1 1,1 1-1,0 0 0,0 1 1,0-1-1,-3 13 0,2-4-4,0 0-1,-3 28 1,8-39 1,-1-1 1,1 1 0,0 0-1,0 0 1,1 0-1,-1-1 1,1 1-1,0 0 1,1-1-1,-1 1 1,4 7 0,-4-9 2,1-1 1,-1 0 0,0 0 0,1 0-1,-1 0 1,1 0 0,0 0 0,0-1-1,0 1 1,0-1 0,0 1 0,0-1-1,0 0 1,0 0 0,1 1 0,-1-2-1,0 1 1,1 0 0,-1 0-1,0-1 1,1 1 0,-1-1 0,1 0-1,2 0 1,2 0-1,-1-1 0,1 0 0,-1-1 0,0 1-1,0-1 1,1 0 0,-1-1 0,-1 0 0,1 0-1,0 0 1,-1 0 0,1-1 0,-1 0 0,0 0 0,0 0-1,6-9 1,-1 2 18,0-2-1,0 1 0,-1-2 1,-1 1-1,11-25 1,-18 36-17,7-22 0,-8 14-81,0 10 74,0 0 0,-1-1 0,1 1 1,0 0-1,0 0 0,-1 0 0,1-1 0,0 1 0,0 0 0,-1 0 0,1 0 0,0 0 0,0 0 0,-1 0 0,1-1 1,0 1-1,-1 0 0,1 0 0,0 0 0,0 0 0,-1 0 0,1 0 0,0 0 0,-1 0 0,1 0 0,0 0 0,0 0 1,-1 1-1,1-1 0,0 0 0,-1 0 0,-1 1 12,0 0 0,0 0 0,0 0 0,0 1 1,0-1-1,1 0 0,-1 1 0,0-1 0,1 1 0,-1 0 0,1-1 1,-1 1-1,1 0 0,-1 2 0,-14 30 137,12-25-155,1 0 0,0 1 0,1-1 0,0 1 0,0-1 0,1 1 0,1 0 0,0 17 0,0-24 16,0 0 1,1 0-1,-1 0 1,1 0-1,0 0 1,0 0-1,0 0 1,0 0 0,0 0-1,1 0 1,-1 0-1,1-1 1,0 1-1,0-1 1,0 1-1,0-1 1,0 0-1,0 1 1,1-1-1,-1-1 1,1 1 0,-1 0-1,1 0 1,0-1-1,0 0 1,0 1-1,-1-1 1,1 0-1,0 0 1,1-1-1,2 1 1,0 0-9,-1-1 0,1 0 0,0 0 0,0-1 0,0 0 1,-1 0-1,1 0 0,0-1 0,-1 0 0,1 0 0,-1 0 0,0 0 0,0-1 1,0 0-1,8-6 0,-7 4 15,0 0 1,0 0-1,0-1 1,-1 0-1,1 0 1,-2 0-1,1-1 0,-1 1 1,0-1-1,7-15 1,-8 12-34,1 0 0,-2-1 0,1 1 0,-1-1 0,0-21 0,-2 25 23,0 1 0,0-1-1,-1 1 1,0-1 0,-1 1 0,1 0-1,-1-1 1,-1 1 0,1 0 0,-1 0-1,-5-8 1,-4-7-31,12 21 29,0 0 1,0 0 0,0 0 0,0 0 0,0 0 0,0 0 0,0 0 0,0 0 0,0 0-1,0 0 1,0 0 0,0 0 0,0 0 0,0 0 0,0 0 0,1 0 0,-1 0 0,0 0-1,0 0 1,0 0 0,0 0 0,0 0 0,0 0 0,0 0 0,0 0 0,0 0 0,0 0 0,0 0-1,0 0 1,0 0 0,0 0 0,0 0 0,0 0 0,0 0 0,0 0 0,0 0 0,0 0-1,0 0 1,0 0 0,1 0 0,-1 0 0,0 0 0,0 0 0,0 0 0,0 0 0,0 0-1,0 0 1,0 0 0,10 10-1,-6-5 0,0 0 0,0 0 0,-1 0-1,0 0 1,0 0 0,0 1 0,-1 0 0,0-1 0,0 1 0,0 0 0,1 12 0,-1 2-6,-1-1 0,-2 28 0,0-23 5,2 24 1,-1-41 4,1-1 1,1 0-1,-1 1 1,1-1-1,0 0 1,0 1-1,1-1 1,0 0 0,0-1-1,0 1 1,7 9-1,-9-15-2,-1 0 0,1 1-1,-1-1 1,0 0 0,1 0-1,-1 1 1,1-1 0,-1 0-1,0 0 1,1 0-1,-1 0 1,1 0 0,-1 1-1,1-1 1,-1 0 0,1 0-1,-1 0 1,1 0 0,-1 0-1,0 0 1,1-1 0,-1 1-1,1 0 1,-1 0 0,1 0-1,-1 0 1,1 0 0,-1-1-1,0 1 1,1 0 0,-1 0-1,1-1 1,-1 1 0,0 0-1,1-1 1,-1 1 0,1-1-1,9-15 77,-2 2 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36.1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26 1984,'-2'-25'1045,"2"24"-655,0 8-641,-4 77 635,5-68-390,1 0 0,0 0 0,1 0 0,0-1-1,2 1 1,9 24 0,-13-37 2,0 0-1,0-1 1,1 0-1,-1 1 1,0-1-1,1 0 1,0 1-1,-1-1 1,1 0-1,0 0 1,0-1-1,0 1 1,0 0-1,0-1 1,1 1 0,-1-1-1,0 1 1,1-1-1,-1 0 1,1 0-1,0 0 1,-1-1-1,1 1 1,-1-1-1,1 1 1,0-1-1,0 0 1,-1 0-1,1 0 1,0 0-1,-1 0 1,1-1-1,0 1 1,3-2-1,0 0 11,0 0-1,0-1 0,-1 1 0,1-1 0,-1-1 0,0 1 0,0-1 0,0 1 0,0-1 1,0-1-1,-1 1 0,0-1 0,0 0 0,4-6 0,-1-1-4,-1 1-1,-1-1 1,0 0-1,-1 0 1,0-1-1,-1 0 1,0 1-1,-1-1 1,0 0-1,-1-19 1,-1 30-14,0 1 0,0-1 0,-1 0 0,1 0 0,0 0 0,-1 1 1,0-1-1,1 0 0,-3-2 0,3 4 12,0-1-1,0 1 1,0 0-1,0 0 1,-1-1 0,1 1-1,0 0 1,0 0-1,0 0 1,-1 0 0,1-1-1,0 1 1,0 0 0,0 0-1,-1 0 1,1 0-1,0 0 1,0 0 0,-1 0-1,1-1 1,0 1-1,0 0 1,-1 0 0,1 0-1,0 0 1,-1 0-1,1 1 9,-1-1 0,1 0-1,-1 1 1,1-1-1,-1 0 1,1 1-1,0-1 1,-1 1-1,1-1 1,0 1 0,-1-1-1,1 1 1,0-1-1,0 1 1,-1-1-1,1 1 1,0 1 0,-2 3-2,1 1 0,-1 0 0,1 1-1,1-1 1,-1 0 0,1 0 0,1 12 0,11 46-166,-5-27 219,20 117 14,12 75 37,-39-229-107,2 12-25,-1-1 1,0 16-1,-1-24 24,0-1-1,0 1 0,0-1 1,0 0-1,-1 1 0,1-1 1,-1 0-1,0 0 1,0 1-1,1-1 0,-1 0 1,-1 0-1,1 0 0,0 0 1,0 0-1,-1 0 0,1 0 1,-4 2-1,4-4 5,0 1 1,0-1-1,0 1 0,0-1 0,0 0 1,0 1-1,0-1 0,0 0 0,0 0 0,-1 0 1,1 0-1,0 0 0,0 0 0,0 0 1,0 0-1,0-1 0,-1 1 0,1 0 0,0-1 1,0 1-1,-1-1 0,-25-15-69,21 12 8,-3-2 50,1 1 0,1-1 0,-1 0-1,1-1 1,0 0 0,1 0 0,-8-10 0,11 13 12,1 0 0,0 0 0,-1 0 0,2 0 0,-1 0 0,0 0 0,1-1 0,0 1-1,0 0 1,0-1 0,1 1 0,-1-1 0,1 1 0,0 0 0,0-1 0,1 1 0,-1-1 0,3-5 0,1-4-11,1-1 1,1 1-1,1-1 1,0 2-1,1-1 1,10-14-1,64-71 4,-55 70-103,42-62 1,-56 71 60,19-34 177,-29 49-132,-1 0 0,1 0-1,-1 0 1,-1-1 0,1 1-1,-1-1 1,0 0 0,0-7 0,-1 12-2,1 0 0,-1 0 0,0 1 0,0-1 0,0 0 0,0 0 0,0 0 0,-1 1 1,1-1-1,0 0 0,0 0 0,0 0 0,-1 1 0,1-1 0,0 0 0,-1 0 0,1 1 0,-1-1 1,1 0-1,-1 1 0,1-1 0,-1 0 0,1 1 0,-1-1 0,0 1 0,1-1 0,-1 1 1,0-1-1,1 1 0,-1 0 0,0-1 0,0 1 0,1 0 0,-1 0 0,0-1 0,0 1 0,0 0 1,0 0-1,1 0 0,-1 0 0,0 0 0,0 0 0,0 0 0,1 0 0,-1 0 0,0 0 0,0 1 1,0-1-1,1 0 0,-2 1 0,-2 1-13,-1-1 1,1 1 0,0 0-1,0 0 1,0 1-1,1-1 1,-1 1-1,-4 4 1,4-3 13,0 1 0,1 0 0,-1 1 0,1-1 0,0 0 0,0 1 0,1 0 0,0 0 1,0 0-1,0-1 0,1 2 0,-1-1 0,1 0 0,0 12 0,1-9 3,0 0 1,1-1-1,0 1 0,0 0 1,1-1-1,0 0 0,0 1 1,1-1-1,0 0 1,6 11-1,-3-9-1,0 0 0,1-1 0,0 0-1,0 0 1,1 0 0,0-1 0,1-1 0,0 1 0,0-1 0,0-1-1,1 1 1,14 6 0,-12-7-23,-9-3 24,1-2-1,-1 1 1,0 0 0,0 0 0,1-1 0,-1 0-1,1 0 1,-1 0 0,1 0 0,6 1 0,-10-3-2,1 1 1,-1 0-1,0 0 1,1 0-1,-1 0 1,1 0-1,-1 0 1,0-1 0,1 1-1,-1 0 1,0 0-1,1-1 1,-1 1-1,0 0 1,1 0-1,-1-1 1,0 1-1,0 0 1,1-1 0,-1 1-1,0 0 1,0-1-1,4-13 137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36.9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 41 2144,'-1'-1'38,"1"0"1,0 0-1,-1 0 0,1 0 0,0-1 1,0 1-1,0 0 0,0 0 1,0 0-1,0 0 0,0 0 1,1 0-1,-1 0 0,0 0 0,0 0 1,1 0-1,-1 0 0,1 0 1,-1 0-1,1 0 0,-1 0 1,1 0-1,0 0 0,-1 0 0,1 0 1,0 1-1,0-1 0,0 0 1,0 1-1,-1-1 0,1 0 1,1 0-1,-1 1-81,9 4-10,-9-4 53,-1 0 1,1 1-1,0-1 0,-1 0 0,1 0 1,0 0-1,-1 0 0,1 1 0,0-1 0,-1 0 1,1 1-1,-1-1 0,1 0 0,0 1 1,-1-1-1,1 1 0,-1-1 0,1 1 1,-1-1-1,0 1 0,1 0 0,1 8 49,-2-9-52,0 1 0,0-1 0,0 1 0,1-1 0,-1 1 0,0-1 0,0 1 0,0-1 0,0 1 0,0-1 0,0 1 0,0-1 0,0 1 1,0-1-1,0 1 0,0-1 0,-1 1 0,1-1 0,0 1 0,0-1 0,0 1 0,-1-1 0,1 1 0,0-1 0,-1 1 0,1-1 0,0 0 1,-1 1-1,1-1 0,0 1 0,-1-1 0,1 0 0,-1 0 0,1 1 0,-1-1 0,1 0 0,-1 0 0,1 1 0,0-1 0,-1 0 0,0 0 1,-3 1 23,0 0 0,1 0 1,-1 0-1,1 0 0,-6-1 1,9 0-20,-1 0 1,1 0 0,-1 0 0,1 0-1,-1 0 1,1 0 0,-1 0-1,1 0 1,-1 0 0,1-1 0,-1 1-1,1 0 1,-1 0 0,1-1 0,-1 1-1,1 0 1,-1-1 0,1 1-1,-1-1 1,1 1-2,0-1-1,0 1 0,0-1 1,0 1-1,-1-1 1,1 0-1,0 1 0,0-1 1,0 1-1,0-1 1,0 1-1,1-1 0,-1 0 1,0 1-1,0-1 1,0 1-1,0-1 1,1 1-1,-1-1 0,0 1 1,0-1-1,1 0 1,4-5-41,-1 1 1,1 0-1,0 0 1,8-6-1,-12 11 43,-1-1 0,0 1 0,1 0 0,-1 0 0,0 0 0,1 0 0,-1-1 0,0 1 0,1 0 0,-1 0 0,1 0 0,-1 0 0,0 0 0,1 0 0,-1 0 0,0 0 0,1 0 0,-1 0 0,1 0 0,-1 0 0,0 0 0,1 1 0,-1-1 0,0 0 0,1 0 0,-1 0 0,0 0 0,1 1 0,-1-1 0,0 0 0,1 0 0,-1 1 0,0-1 0,0 0 0,1 0 0,-1 1 0,0 0 0,7 10-127,-11-28 33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38.6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95 62 2240,'-1'-1'76,"0"0"-1,1 0 1,-1 1 0,1-1 0,-1 0-1,0 0 1,1 0 0,0 0 0,-1 0-1,1 1 1,-1-1 0,1 0-1,0 0 1,0-1 0,-1 1-77,1 0 0,-1 1 1,1-1-1,0 0 0,-1 1 1,1-1-1,-1 1 0,0-1 0,1 1 1,-1-1-1,1 1 0,-1-1 1,0 1-1,1-1 0,-1 1 0,0 0 1,1 0-1,-2-1 0,-6-5 164,8-1-335,1 12 136,-2 12-38,-2-8 58,2-7 20,1 0 0,-1-1 0,1 1 0,-1-1 0,0 1 0,1 0 1,-1-1-1,0 1 0,0-1 0,0 0 0,0 1 0,0-1 0,0 0 0,-1 1 0,1-1 0,0 0 0,-1 0 0,1 0 0,-1 0 0,-1 1 0,2-2-4,1 0 0,-1 0 0,1 0 0,0 0 0,-1-1 0,1 1 0,-1 0 0,1 0 0,0 0 1,-1 0-1,1 0 0,-1 0 0,1-1 0,0 1 0,-1 0 0,1 0 0,0 0 0,-1-1 0,1 1 0,0 0 0,-1-1 0,1 1 0,0 0 0,0-1 1,0 1-1,-1 0 0,1-1 0,0 1 0,0 0 0,0-1 0,-1 1 0,1-1 0,0 1 0,0 0 0,0-1 0,0 1 0,0-1 0,-2-16 105,3 13-110,0 0 1,1 0 0,-1 0 0,1 0 0,0 1 0,0-1 0,0 1-1,1-1 1,-1 1 0,1 0 0,0 0 0,3-3 0,-3 3 26,-3 2-22,1 1 0,0-1 0,-1 0 0,1 1 0,0 0 0,0-1 0,0 1 0,0-1 0,-1 1 0,1 0 1,0 0-1,0-1 0,0 1 0,0 0 0,0 0 0,0 0 0,0 0 0,0 0 0,0 0 0,0 0 0,-1 0 1,1 1-1,0-1 0,0 0 0,0 0 0,0 1 0,0-1 0,0 1 0,-1-1 0,1 1 0,0-1 0,0 1 0,-1-1 1,1 1-1,0 0 0,-1-1 0,1 1 0,-1 0 0,1-1 0,0 1 0,-1 0 0,0 0 0,1 0 0,-1 0 1,0-1-1,1 1 0,-1 0 0,0 0 0,0 0 0,0 0 0,1 0 0,-1 0 0,0 0 0,0 0 0,-1 0 1,1-1-1,0 1 0,0 0 0,-1 2 0,0 1 1,-2 1 1,1 0-1,0-1 1,-1 1-1,0-1 1,0 0-1,0 0 1,0 0-1,-1 0 1,1-1-1,-1 1 1,0-1-1,0 0 1,0 0-1,-1 0 1,1-1-1,-8 4 1,11-6-3,0 1 0,0-1 1,1 0-1,-1 0 0,0 0 0,0 1 1,0-1-1,0 0 0,1 0 1,-1 0-1,0 0 0,0 0 1,0 0-1,0-1 0,0 1 1,1 0-1,-1 0 0,0-1 1,0 1-1,0 0 0,1-1 1,-1 1-1,0-1 0,1 1 1,-1-1-1,0 1 0,1-1 1,-1 1-1,0-1 0,1 0 1,-1 1-1,1-1 0,-1 0 1,1 0-1,0 1 0,-1-1 0,1 0 1,0 0-1,-1 1 0,1-2 1,0 0-2,-1 0 1,1-1-1,0 1 0,0 0 1,0 0-1,1 0 1,-1 0-1,0 0 0,1 0 1,-1 0-1,1 0 1,0 0-1,0 0 0,0 0 1,1-3-1,1 2 12,0-1 0,0 1 0,0 0 0,0 0 1,0 0-1,1 0 0,0 1 0,3-3 0,-5 4-18,-1 1 0,0-1 0,0 0 0,0 1 0,0-1 0,1 1 0,-1-1 1,0 1-1,0 0 0,1-1 0,-1 1 0,0 0 0,1 0 0,-1 0 0,0 0 0,1 0 0,-1 0 0,0 1 1,1-1-1,-1 0 0,0 1 0,0-1 0,1 1 0,-1-1 0,0 1 0,0-1 0,0 1 0,0 0 0,1 0 0,0 1 1,-2-1 19,1 0 1,0 0-1,-1 1 1,1-1-1,-1 0 1,0 1 0,1-1-1,-1 0 1,0 1-1,0-1 1,0 1-1,0-1 1,0 0 0,0 1-1,0-1 1,-1 1-1,1-1 1,0 0-1,-1 1 1,0 0 0,-1 3-41,1-1 1,-1 0 0,0 1 0,-5 6 0,7-11 33,-1 1 1,1-1-1,0 0 1,0 1 0,-1-1-1,1 0 1,0 0-1,-1 1 1,1-1 0,-1 0-1,1 0 1,0 1 0,-1-1-1,1 0 1,0 0-1,-1 0 1,1 0 0,-1 0-1,1 0 1,-1 0-1,1 0 1,0 0 0,-1 0-1,0 0 1,25-10-82,-19 9 45,-1-1 0,0 0 0,0 0 0,-1 0 0,1 0 0,0-1 0,4-3 0,12-14 201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39.3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 34 2144,'-3'-2'162,"0"0"1,1 0-1,-1 0 1,1 0-1,0-1 0,-1 1 1,-1-4-1,-7-6 1989,12 13-1857,4 2-272,0 0 0,0-1 0,0 1 0,0-1-1,1 0 1,-1 0 0,0-1 0,1 0 0,0 0 0,8 1 0,9 2-1196,-13-2 1024,0 0 1,0-1 0,0 0-1,1-1 1,-1 0 0,0-1-1,0 0 1,0 0 0,13-4-1,15-11 209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41.9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152 74 2240,'-3'-3'66,"0"0"0,0 0 0,0 0 0,0 0 0,1 0 0,-1-1 0,1 1 1,0-1-1,0 0 0,0 0 0,1 0 0,-1 1 0,1-1 0,0-1 0,0 1 0,0 0 0,0-8 0,1 14-76,0 0 0,-1-1 0,1 1 0,-1 0 0,0 0 0,1 0 0,-3 2 0,-2 7-6,-22 62 14,4 1-1,-19 100 1,37-142 1,1 0 0,1 0 0,2 0 0,2 0 0,0 1 0,3-1 0,0 0 0,12 42 0,22 33 178,-31-90-192,2 0 0,0 0 0,21 29 1,-26-41-5,0-1 1,0 1 0,1 0 0,0-1 0,0 0 0,0 0-1,0-1 1,0 1 0,1-1 0,7 3 0,-9-5 17,1 1 0,-1-1 0,1 0 0,0 0 0,0 0 0,-1-1 0,1 0 1,0 0-1,0 0 0,0 0 0,-1-1 0,1 0 0,0 0 0,5-1 0,-1-2 18,-1 0-1,1-1 1,-1 0-1,1 0 1,-1 0-1,-1-1 1,1-1-1,-1 1 1,9-11 0,30-34 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05.82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54 120 2144,'-54'-16'992,"54"11"-864,0-1 64,5-6-128,8-3-224,-1-12 64,1 11 32,5 0 64,-7 9 64,1 7-32,1 7 128,-2 9-96,-11 6-160,-4-1 32,-3 12-32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1.2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70 0 2720,'-12'4'293,"9"-4"-248,1 0 0,-1 1 0,1-1 0,-1 1 0,1 0 0,-1-1 0,1 1 0,0 1 0,0-1 0,-1 0 0,1 0 0,0 1-1,0-1 1,0 1 0,1 0 0,-1-1 0,0 1 0,0 0 0,1 0 0,-2 3 0,1 0-77,0 0 0,0 1-1,0 0 1,1-1-1,0 1 1,0 0 0,0-1-1,1 1 1,0 0 0,0 0-1,1-1 1,1 9 0,2 7-37,1-1 1,9 22 0,-8-22 123,115 397-178,-111-375 95,23 59 0,-28-86 52,2-1-1,0 0 1,1 0 0,1-1-1,0 0 1,0 0 0,17 16-1,-11-15-12,1-1 0,0-1-1,1 0 1,0-1 0,29 13-1,100 33-20,-88-39-41,1-3 0,0-3 1,107 8-1,-149-18 56,1-1 0,-1-1 0,1-1 0,-1-1 0,0 0 0,0-1 0,0-1 0,0-1 0,0 0 0,-1-1 0,0-1 0,0 0 0,0-1 0,20-15 0,-18 10-9,-1-2 0,0 0 0,-1-1 0,-1 0 0,0-1 1,18-29-1,-17 21-12,-2-1 0,0-1 0,-2 0 0,13-40 0,3-33 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42.4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111 268 2144,'-1'0'78,"0"0"0,-1 1 0,1-1-1,0 0 1,-1 1 0,1-1 0,0 1 0,0 0 0,-1-1 0,1 1 0,0 0 0,-2 1-1,-6 4 95,6-4-166,0-1 1,0 0-1,0 0 1,0 0-1,0 0 0,0 0 1,-1-1-1,1 0 1,0 1-1,-4-1 1,6 0-6,-1 0 0,0 0 1,1 0-1,-1-1 1,0 1-1,1 0 0,-1-1 1,1 1-1,-1-1 1,0 1-1,1-1 0,-1 0 1,1 1-1,0-1 0,-1 0 1,1 0-1,0 0 1,-1 0-1,1 0 0,0-1 1,-1 0-1,-1-4-10,1 0-1,0 0 1,0 1-1,1-1 1,0 0-1,0 0 1,1-1-1,-1 1 0,1 0 1,0 0-1,1 0 1,1-8-1,3-10 25,12-39 1,-16 63-19,2-10 5,0-1 0,1 1 0,1 1 0,-1-1 0,8-9 0,-11 16-1,1 1 0,0-1 0,1 1 0,-1 0 0,0-1 0,1 1 0,-1 0 0,1 0 0,0 0 0,0 1 0,-1-1 0,1 1 0,0 0 0,0-1 0,1 1 0,-1 0-1,0 1 1,0-1 0,0 1 0,7-1 0,6 3-18,1 0-1,-1 1 1,0 0-1,0 1 1,27 12-1,24 5 198,-29-13-193,0-2 0,0-2 0,1-1 1,56-4-1,-77 1 83,-14 1-69,-1-1-1,1 0 0,0 0 1,-1 0-1,1 0 0,-1 0 1,1-1-1,-1 0 0,1 0 1,-1 0-1,0 0 0,6-3 1,2-7-60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42.7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 10 2144,'-19'-9'800,"19"12"-608,6 6-64,1-1-64,-1 7-64,2 6 64,-2 6-32,0 11-32,1 6 32,0 3-192,0 9 96,3 7 96,-4-2 0,7-2 64,1-2-64,-1-10-160,0-15 64,0-19 96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46.2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91 247 2144,'-9'2'632,"8"3"-120,1-4-500,0-1 1,1 1-1,0 0 1,-1 0-1,1-1 1,-1 1-1,1 0 1,0-1-1,0 1 1,-1-1-1,1 1 1,0-1-1,0 1 1,-1-1-1,1 0 1,0 1-1,0-1 1,1 0-1,0 0-19,0 0-1,-1 0 1,1 0 0,0 0-1,0-1 1,0 1 0,-1-1-1,1 1 1,0-1 0,0 0-1,-1 1 1,1-1-1,-1 0 1,1 0 0,-1 0-1,1-1 1,-1 1 0,1 0-1,-1 0 1,0-1 0,2-2-1,1 0 1,0-1 1,0 0-1,-1-1 0,0 1 0,4-7 1,-6 6 3,1 0 0,-1 1 0,0-1 1,0 0-1,-1 0 0,0 0 0,0 0 1,0 0-1,-1 0 0,1 0 0,-2 0 1,1 0-1,0 1 0,-1-1 0,-4-7 1,5 9 8,-1 1 0,0 0 0,0-1 0,0 1 1,0 0-1,-1 0 0,1 1 0,-1-1 0,0 0 1,0 1-1,-4-3 0,5 3-12,-1 1 0,1 0 0,-1 0-1,1 0 1,-1 0 0,1 1 0,-1-1 0,0 1 0,1-1 0,-1 1-1,0 0 1,1 0 0,-1 0 0,0 1 0,1-1 0,-1 0 0,-3 2 0,3-1 26,0 0 0,-1 0 0,1 1 0,0-1 0,0 1 0,0 0 0,1 0 0,-1 0 0,0 0 0,1 0 0,-1 1 0,1-1 0,-4 6 0,3-3-31,0 0 0,0 0 0,0 1 1,1-1-1,0 0 0,0 1 0,-1 9 0,1-4-25,1 0 1,0 0-1,1 1 0,0-1 1,1 0-1,0 0 0,1 0 0,3 12 1,-2-12 69,1-1 0,0 0 0,1 0 0,0 0 0,0 0 0,1-1 0,0 0 0,1 0 0,9 10 1,-13-16-40,1 1 0,-1-1 0,1 0 0,0 0 0,0-1 0,0 1 0,0-1 1,0 0-1,1 0 0,-1 0 0,1 0 0,-1-1 0,1 0 0,-1 0 0,1 0 1,0-1-1,0 1 0,-1-1 0,1 0 0,0-1 0,0 1 0,-1-1 0,9-2 1,1-2-5,0 0 1,0-2 0,0 1-1,0-2 1,-1 0 0,-1-1-1,1 0 1,-1 0 0,-1-2-1,0 1 1,0-2 0,-1 1-1,-1-1 1,0-1 0,11-18-1,30-70 239,-50 100-241,1 1 1,-1-1-1,0 0 1,1 0 0,-1 0-1,1 0 1,-1 0-1,1 1 1,0-1 0,-1 0-1,1 1 1,0-1-1,0 0 1,-1 1 0,1-1-1,1 0 1,-1 1 11,-1 0 1,1 0-1,-1 0 1,1 0-1,-1 0 0,1 0 1,-1 0-1,0 0 0,1 0 1,-1 0-1,1 0 1,-1 1-1,1-1 0,-1 0 1,0 0-1,1 0 1,-1 1-1,1-1 0,-1 0 1,0 1-1,1-1 1,-1 0-1,0 1 0,1-1 1,1 4 16,0-1 0,0 1 0,0-1 0,0 1 0,-1-1 0,2 6 0,7 26-80,5 40 0,7 26 132,-22-100-71,0-1 0,0 1 0,0-1 0,0 1 0,1-1-1,-1 1 1,0-1 0,0 1 0,0-1 0,1 1 0,-1-1 0,0 0 0,0 1-1,1-1 1,-1 1 0,0-1 0,1 0 0,-1 1 0,1-1 0,-1 0-1,0 1 1,1-1 0,-1 0 0,1 0 0,-1 0 0,1 1 0,-1-1 0,1 0-1,0 0 1,0 0 1,0 0-1,0 0 1,-1-1-1,1 1 0,0-1 1,0 1-1,0 0 1,0-1-1,-1 0 1,1 1-1,0-1 1,-1 1-1,1-1 0,1-1 1,2-4 9,1 1-1,6-14 1,22-43 95,-12 20-177,31-44 0,-39 66 125,-9 14-44,0-1 0,0 0 0,1 1 0,0 0 1,0 0-1,1 0 0,9-7 0,-15 13-13,1 0 0,-1 0 1,1-1-1,-1 1 0,1 0 1,-1 0-1,1 0 0,-1 0 0,1-1 1,-1 1-1,1 0 0,-1 0 1,1 0-1,-1 0 0,1 0 1,-1 0-1,1 1 0,-1-1 0,1 0 1,0 0-1,-1 0 0,1 0 1,-1 1-1,0-1 0,1 0 0,-1 0 1,1 1-1,-1-1 0,1 0 1,-1 1-1,0-1 0,1 0 0,-1 1 1,1-1-1,-1 1 0,0-1 1,0 1-1,1-1 0,-1 1 0,0-1 1,0 1-1,0-1 0,1 2 1,6 25-2,-5-2 80,-2 46 0,-1-49-98,1 0 1,1 0-1,4 24 0,-4-42 43,0 1-1,0-1 1,1 1 0,-1-1 0,1 0 0,0 0-1,0 0 1,1 0 0,3 5 0,-5-7-20,1-1 0,-1 1 0,1-1 1,-1 0-1,1 1 0,0-1 0,0 0 1,-1 0-1,1 0 0,0 0 0,0 0 1,0 0-1,0-1 0,0 1 1,0-1-1,0 1 0,0-1 0,0 0 1,1 0-1,-1 0 0,0 0 0,3 0 1,4-2-34,1 0 1,-1-1 0,1 0 0,-1-1 0,0 1 0,9-6 0,49-34 184,-30 18-33,-11 9-143,0-2 0,35-32 1,-54 44 28,-1 0 0,1-1 0,-1-1 0,-1 1 0,1-1 0,-1 0 0,0 0 0,-1 0 0,0 0 0,0-1 0,-1 0 0,4-15 1,-7 22-10,1 0 0,-1 0 1,0 0-1,0 0 1,0 0-1,0 0 0,0 0 1,0 0-1,0 0 0,0 0 1,-1 0-1,1 1 1,-1-1-1,0 0 0,1 0 1,-1 0-1,0 1 1,0-1-1,0 0 0,0 1 1,-1-1-1,1 1 1,0-1-1,-1 1 0,1 0 1,-1-1-1,1 1 1,-1 0-1,1 0 0,-1 0 1,0 0-1,-2-1 1,1 1 12,-1 0 0,1 1 0,-1-1 1,1 1-1,-1-1 0,1 1 1,-1 0-1,1 0 0,-1 1 1,1-1-1,-1 1 0,1-1 1,-1 1-1,1 0 0,-1 1 1,-4 2-1,0 1-13,0 0 1,0 1-1,0 0 1,1 0-1,0 0 1,1 1-1,-1 1 1,1-1-1,1 1 1,-1 0-1,1 0 1,1 0-1,-6 13 1,6-10 10,0-1 0,1 0 0,0 1 0,1-1 0,0 1 1,0 0-1,1-1 0,1 1 0,0 0 0,0 0 0,4 17 1,-4-24-16,1-1 0,0 0 1,0 0-1,0 0 1,0 1-1,1-1 1,0 0-1,-1-1 1,1 1-1,0 0 0,0 0 1,0-1-1,5 5 1,-5-6 12,0 0 1,0 0 0,-1 0 0,1 0 0,0 0-1,0 0 1,0 0 0,0-1 0,0 1-1,0-1 1,0 0 0,0 0 0,0 1 0,0-1-1,0 0 1,1-1 0,-1 1 0,0 0-1,0-1 1,0 1 0,0-1 0,0 1-1,3-2 1,5-3-8,-1-1 0,1 0 1,-1 0-1,0-1 0,0 0 0,-1 0 0,0-1 0,0 0 0,-1 0 0,0-1 0,7-12 1,-4 5-10,-1 0 0,-1 0 0,-1 0 0,0-1 1,-1 0-1,4-22 0,-11 60 5,1 1 1,0-1-1,5 26 0,-3-35-2,1 1 1,7 19-1,-9-28 27,1 0 1,0-1-1,0 1 1,0-1-1,0 1 0,0-1 1,1 0-1,-1 0 1,1 0-1,0 0 1,0 0-1,5 3 1,-6-5-24,0 0 1,0-1 0,0 1 0,0 0-1,1-1 1,-1 1 0,0-1 0,0 0 0,0 0-1,1 0 1,-1 0 0,0 0 0,0 0-1,1 0 1,-1-1 0,0 1 0,0-1 0,0 0-1,0 0 1,0 1 0,0-1 0,0 0-1,4-3 1,0 0-30,1-1 1,-1 0-1,0 0 0,-1-1 0,9-9 1,-3 2 80,-1-2 1,-1 1-1,0-1 1,12-31-1,16-66-142,-21 61 59,-16 51 42,0-1 0,0 1-1,0 0 1,0 0 0,0-1-1,0 1 1,0 0 0,0 0-1,0 0 1,0-1 0,1 1-1,-1 0 1,0 0 0,0 0-1,0-1 1,0 1 0,0 0-1,0 0 1,1 0 0,-1-1-1,0 1 1,0 0 0,0 0-1,1 0 1,-1 0 0,0 0-1,0 0 1,0 0 0,1-1-1,-1 1 1,0 0 0,0 0 0,1 0-1,-1 0 1,6 7 47,5 18-237,-9-22 122,70 164 254,-70-162-202,0 1 1,0-1-1,-1 1 0,0 0 1,1-1-1,-2 1 1,1 0-1,-1 0 1,0 0-1,0 0 1,-1-1-1,1 1 1,-3 8-1,3-14 10,0 1-1,0 0 1,-1-1 0,1 1-1,0 0 1,0-1 0,-1 1-1,1 0 1,0-1 0,-1 1-1,1-1 1,-1 1-1,1 0 1,-1-1 0,1 1-1,-1-1 1,1 0 0,-1 1-1,1-1 1,-1 1 0,0-1-1,1 0 1,-1 1-1,1-1 1,-1 0 0,0 0-1,1 0 1,-2 1 0,1-1-2,1-1 1,-1 1 0,1 0-1,-1 0 1,1-1 0,-1 1 0,1 0-1,-1-1 1,1 1 0,-1 0-1,1-1 1,0 1 0,-1-1-1,1 1 1,0-1 0,-1 1 0,1-1-1,0 1 1,-1-1 0,1 1-1,0-1 1,0 1 0,0-1 0,0 1-1,-1-1 1,1 1 0,0-1-1,0 0 1,0 1 0,0-1-1,0 1 1,1-2 0,-1 0 5,0 0 1,0 0-1,1 0 0,-1 0 1,1 0-1,-1 0 0,1 0 1,0 0-1,0 0 0,0 0 1,0 0-1,0 0 0,0 0 1,0 1-1,1-1 0,-1 1 1,0-1-1,1 1 0,0-1 1,-1 1-1,1 0 0,0 0 1,2-2-1,2-1-12,8-5-46,-1 0 0,23-9 0,-22 11 106,0 0 0,25-18 1,-28 16-62,-1 0 1,0-1 0,0 0 0,-1-1-1,0 0 1,0-1 0,-2 0 0,1 0-1,-2-1 1,7-15 0,0 7 19,-14 25 2,1-1 1,-1 0 0,1 0 0,0 1 0,0-1-1,1 6 1,0 3 2,0 8-31,0 0 1,2 0 0,5 22-1,19 56-50,-20-80 95,-6-15-19,1 0 0,-1 1 0,1-1-1,-1 1 1,0 0 0,-1-1 0,1 1 0,-1 0-1,1 0 1,-1-1 0,-1 8 0,1-11-13,0 0 0,0 0 0,0-1 0,0 1-1,0 0 1,0 0 0,0 0 0,0 0 0,0 0 0,0-1 0,0 1 0,0 0 0,0 0 0,-1 0 0,1 0 0,0 0-1,0 0 1,0 0 0,0-1 0,0 1 0,0 0 0,0 0 0,-1 0 0,1 0 0,0 0 0,0 0 0,0 0 0,0 0-1,0 0 1,-1 0 0,1 0 0,0 0 0,0 0 0,0 0 0,0 0 0,0 0 0,-1 0 0,1 0 0,0 0-1,0 0 1,0 0 0,0 0 0,0 0 0,-1 0 0,1 0 0,0 0 0,0 0 0,0 0 0,0 0 0,0 0 0,-1 0-1,1 1 1,0-1 0,0 0 0,0 0 0,0 0 0,0 0 0,0 0 0,0 0 0,0 1 0,0-1 0,0 0 0,-1 0-1,1 0 1,0 0 0,0 1 0,-4-12-82,3 6 82,0 0 26,1 0-1,-1 1 0,1-1 1,0 0-1,1-6 0,-1 10-30,0-1 0,1 1-1,-1 0 1,1 0 0,-1-1-1,1 1 1,-1 0 0,1 0-1,0-1 1,0 1 0,-1 0-1,1 0 1,0 0 0,0 0-1,0 0 1,0 0 0,0 1-1,1-1 1,-1 0 0,0 0 0,0 1-1,0-1 1,3 0 0,6-2 39,1 0 1,0 1-1,0 0 1,13 0-1,8-1 14,-9 0-37,-1-2 1,1 0 0,36-14-1,-49 15-22,0 0 0,-1-1 0,1-1-1,-1 0 1,-1 0 0,1 0 0,-1-1 0,0-1-1,0 1 1,7-11 0,-11 13-1,-1 0 0,1 0 0,-1 0 0,4-10 0,-6 14 23,-1-1 0,1 0 0,0-1 1,-1 1-1,0 0 0,1 0 0,-1 0 1,0 0-1,0 0 0,0 0 0,-1 0 1,1 0-1,0 0 0,-1 0 0,1 0 0,-1 0 1,-1-3-1,2 4-14,-1 0 0,0 0 0,1 0 0,-1 1-1,0-1 1,0 0 0,0 0 0,0 0 0,1 1 0,-1-1 0,0 0 0,0 1 0,-1-1 0,1 1 0,0-1 0,0 1 0,0-1-1,0 1 1,0 0 0,0 0 0,-1-1 0,1 1 0,0 0 0,0 0 0,0 0 0,0 0 0,-2 1 0,-1-1 8,0 1 0,1 0 0,-1 0 0,1 0 0,-1 0 0,1 1 0,-5 2 1,3-1-3,1 0 1,0 0-1,0 0 0,0 1 1,0 0-1,1 0 1,-1 0-1,1 0 1,0 0-1,0 1 1,1-1-1,-1 1 1,1 0-1,0 0 1,1 0-1,-1 0 1,1 0-1,0 0 1,0 0-1,0 1 1,1-1-1,0 0 1,0 0-1,0 1 1,1-1-1,-1 0 1,1 0-1,3 9 0,-2-8 1,-1 0-1,1 0 1,1 0-1,-1-1 1,1 1-1,0-1 1,1 1-1,-1-1 1,1 0-1,0 0 1,0-1-1,0 1 1,1-1-1,0 0 1,0 0-1,0 0 1,0-1-1,0 0 1,1 0-1,-1 0 1,1-1-1,0 1 1,0-2-1,6 3 1,-8-4-6,0 1 1,0-1-1,0 0 1,0 0 0,0-1-1,0 1 1,-1-1 0,1 1-1,0-1 1,0 0 0,-1-1-1,1 1 1,0-1-1,3-2 1,-1 0 4,-1 1 1,0-2-1,0 1 0,0 0 0,-1-1 1,0 0-1,8-10 0,-2-3 20,0-1 0,0 0 0,-2 0 0,7-24 0,8-20-96,-20 58-32,-3 5 108,0-1 0,0 1 0,0 0-1,0 0 1,1 0 0,-1-1 0,0 1 0,0 0 0,0 0-1,0 0 1,1 0 0,-1-1 0,0 1 0,0 0-1,0 0 1,1 0 0,-1 0 0,0 0 0,0 0 0,0 0-1,1 0 1,-1 0 0,0 0 0,0 0 0,0 0-1,1 0 1,-1 0 0,0 0 0,0 0 0,1 0-1,-1 0 1,0 0 0,0 0 0,0 0 0,1 0 0,-1 0-1,0 0 1,0 0 0,0 0 0,1 1 0,-1-1-1,0 0 1,0 0 0,0 0 0,0 0 0,1 0-1,-1 1 1,0-1 0,0 0 0,5 9 58,-5-9-63,4 6-16,0 0 1,1-1-1,0 1 0,0-1 1,10 7-1,-9-6 73,1 0 1,11 13-1,-17-17-58,1 0 0,-1 1 0,1-1 1,-1 1-1,0-1 0,0 1 0,0 0 0,0-1 0,0 1 0,-1 0 0,1-1 0,-1 1 0,1 4 1,-2 1-2,0 0 1,0 0-1,0 0 1,-1 0-1,-1 0 1,1 0-1,-1-1 1,-4 8-1,1-1-62,6-13 75,-1-1-1,1 0 0,0 1 1,0-1-1,0 0 0,0 1 0,-1-1 1,1 1-1,0-1 0,0 0 1,0 1-1,0-1 0,0 1 1,0-1-1,0 0 0,0 1 1,0-1-1,0 1 0,0-1 1,1 0-1,-1 1 0,0-1 1,0 0-1,0 1 0,0-1 1,1 0-1,-1 1 0,0-1 0,0 0 1,1 1-1,-1 0 0,1-1-5,0 0-1,0 1 0,0-1 0,0 0 0,0 1 0,0-1 1,1 0-1,-1 0 0,0 0 0,0 0 0,0 0 0,1 0 0,35-7-172,-33 6 167,97-30 149,-83 25-161,-1-2-1,0 0 1,25-16 0,-38 21 39,0 0 0,-1 0 0,1 0 1,-1-1-1,1 1 0,-1-1 0,5-8 0,-7 11-30,0-1 0,0 0 0,0 0 0,-1 0 0,1 0 0,0 1 0,-1-1 0,1 0 0,-1-1 0,1 1 0,-1 0-1,0 0 1,0 0 0,0 0 0,0 0 0,-1 0 0,1 0 0,0 0 0,-1 0 0,1 0 0,-2-2 0,2 3 10,-1 0 0,1 0 0,0 0 0,-1 1 0,1-1 1,-1 0-1,1 0 0,-1 1 0,1-1 0,-1 0 0,0 1 1,1-1-1,-1 1 0,0-1 0,0 0 0,1 1 1,-1 0-1,0-1 0,0 1 0,0-1 0,0 1 0,-1 0 1,1 0-6,0 0 1,1 0 0,-1 0-1,0 0 1,0 1-1,0-1 1,0 0 0,0 1-1,1-1 1,-1 1 0,0-1-1,0 1 1,1-1 0,-1 1-1,0-1 1,1 1 0,-1 0-1,0 0 1,-2 3-2,1-1 0,0 0 1,0 1-1,0-1 0,1 1 1,-1-1-1,1 1 0,0 0 0,-1 6 1,1-4 5,1 0 1,0 0-1,1 1 1,-1-1 0,1 0-1,1 0 1,-1 0-1,1 0 1,0 0 0,0-1-1,1 1 1,0-1-1,0 1 1,0-1 0,0 0-1,6 7 1,-6-9-3,-1-1 0,1 1 0,-1-1 0,1 1 0,0-1 0,0 0 0,0 0-1,0 0 1,0 0 0,0-1 0,0 1 0,1-1 0,-1 0 0,1 0 0,-1 0 0,1-1 0,-1 1 0,1-1 0,-1 1 0,1-1 0,-1 0 0,1-1 0,0 1 0,-1-1 0,1 1-1,-1-1 1,1 0 0,-1 0 0,4-3 0,0 1 8,0-1-1,0 0 0,0-1 1,-1 0-1,0 0 1,0 0-1,0-1 0,9-11 1,-2-1-23,20-38 1,-30 48 28,0 0 1,-1 0 0,3-12-1,-44 137-78,39-118 66,0 1 0,0 0 0,0 0 0,0 0 0,0 0 0,0 0 0,0 0 0,0-1 0,1 1 0,-1 0 0,0 0 0,0 0 0,0 0 0,0 0 0,0 0 0,1 0 0,-1 0 0,0-1 0,0 1 0,0 0 0,0 0 0,0 0 0,1 0 0,-1 0 0,0 0 0,0 0 0,0 0 0,0 0 0,1 0 0,-1 0 0,0 0 0,0 0 0,0 0 0,0 0 0,1 1 0,-1-1 0,0 0 0,0 0-1,0 0 1,0 0 0,0 0 0,1 0 0,-1 0 0,0 0 0,0 0 0,0 1 0,0-1 0,0 0 0,0 0 0,0 0 0,1 0 0,-1 0 0,0 1 0,0-1 0,0 0 0,0 0 0,0 0 0,0 0 0,0 1 0,0-1 0,0 0 0,0 0 0,0 0 0,0 0 0,0 1 0,0-1 0,0 0 0,0 0 0,0 1 0,6-7-25,1 0-1,-1-1 1,0 0-1,-1 1 1,0-2 0,0 1-1,0-1 1,4-9 0,17-25-7,-19 32 62,0 0 0,1 1 0,0 0 0,1 1 0,0 0 0,11-9 0,-19 17-36,-1-1 0,1 1 0,0-1 0,-1 1 1,1-1-1,-1 1 0,1 0 0,0-1 0,0 1 0,-1 0 0,1-1 1,0 1-1,-1 0 0,1 0 0,0 0 0,0 0 0,0 0 1,-1 0-1,1 0 0,0 0 0,0 0 0,-1 0 0,1 0 0,0 0 1,0 0-1,-1 1 0,1-1 0,0 0 0,-1 1 0,1-1 0,0 0 1,-1 1-1,1-1 0,0 1 0,-1-1 0,1 1 0,-1-1 0,1 1 1,-1 0-1,1-1 0,-1 1 0,1 0 0,-1-1 0,0 1 0,1 0 1,-1-1-1,0 2 0,2 5 29,0-1 0,-1 0 0,0 0 0,0 12 0,-1-7 30,3 73-199,-3-84 146,0 1 0,0-1-1,0 0 1,0 0 0,0 1 0,0-1 0,0 0 0,0 0 0,0 0 0,0 1 0,1-1 0,-1 0 0,0 0 0,0 1 0,0-1 0,0 0 0,0 0 0,0 0 0,0 1 0,1-1 0,-1 0 0,0 0 0,0 0 0,0 0 0,1 1 0,-1-1 0,0 0 0,0 0 0,0 0 0,1 0 0,-1 0 0,0 0 0,0 0 0,1 0-1,-1 0 1,0 1 0,1-1 0,11-4 28,-9 3-28,1-1 1,-1-1 0,1 1-1,5-5 1,25-37-176,2-1 183,-32 41 7,0-1 0,1 1 0,0 1 0,-1-1 0,1 0 0,1 1 0,6-3 0,-11 5-20,0 1 0,0 0 0,0-1 0,0 1-1,0 0 1,0 0 0,0 0 0,1 0 0,-1 0-1,0 0 1,0 0 0,0 0 0,0 0 0,0 0 0,0 0-1,0 1 1,0-1 0,0 1 0,0-1 0,0 1 0,0-1-1,0 1 1,0-1 0,0 1 0,-1 0 0,1-1 0,0 1-1,0 0 1,-1 0 0,1 0 0,0-1 0,-1 1-1,1 0 1,-1 0 0,1 0 0,-1 0 0,1 0 0,-1 2-1,4 5 23,-2 1-1,1-1 0,1 17 1,-1-13-75,3 20-23,-5-25 80,0 0 1,0 0-1,0 0 0,1-1 0,0 1 0,1 0 1,0-1-1,0 1 0,0-1 0,1 0 0,7 10 1,-5-11 1,0 1 1,1-1 0,-1 0 0,1 0 0,1-1 0,-1 0-1,0 0 1,1-1 0,0 0 0,0 0 0,0 0 0,0-1-1,1-1 1,-1 1 0,0-2 0,1 1 0,-1-1 0,1 0 0,-1-1-1,0 1 1,1-2 0,-1 1 0,0-1 0,13-5 0,4-7 97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3:47.1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 34 2144,'2'-12'990,"-1"13"-837,0 7-176,-3 7 124,2-15-103,0 0 0,0 0 0,0 1 0,0-1 0,0 0 0,0 1 0,-1-1 0,1 0 0,0 0 0,0 1 0,0-1 0,0 0 0,0 0 0,0 1 0,-1-1 0,1 0 0,0 0 0,0 1 0,0-1 0,-1 0 0,1 0 0,0 0 0,0 0 0,-1 1 0,1-1 0,0 0 0,0 0-1,-1 0 1,1 0 0,0 0 0,-1 0 0,1 0 0,0 0 0,0 0 0,-1 0 0,1 0 0,0 0 0,-1 0 0,1 0 0,0 0 0,0 0 0,-1 0 0,1 0 0,0 0 0,-1 0 0,1 0 0,0-1 0,0 1 0,-1 0 0,1-1 14,0 1 1,-1-1-1,1 1 1,0-1-1,0 0 0,0 1 1,0-1-1,0 1 1,0-1-1,0 0 0,0 1 1,0-1-1,0 1 1,0-1-1,0 0 1,0 1-1,0-1 0,1 1 1,-1-1-1,0 1 1,0-1-1,1 1 0,-1-2 1,9-12-194,-8 14 181,-1-1-1,1 0 0,-1 1 1,1-1-1,0 1 1,-1-1-1,1 1 0,0-1 1,-1 1-1,1 0 1,0-1-1,0 1 1,0 0-1,-1-1 0,1 1 1,0 0-1,0 0 1,0 0-1,-1 0 0,1 0 1,0 0-1,0 0 1,0 0-1,0 0 0,0 0 1,-1 0-1,1 0 1,0 1-1,0-1 0,0 0 1,-1 1-1,1-1 1,0 1-1,-1-1 0,1 1 1,0-1-1,-1 1 1,1-1-1,0 1 1,-1-1-1,1 1 0,-1 0 1,1-1-1,0 3 1,-1-3-1,0 1 1,1-1-1,-1 1 1,0 0-1,0-1 1,0 1-1,0-1 1,0 1 0,0 0-1,0-1 1,0 1-1,0 0 1,0-1-1,0 1 1,-1-1-1,1 1 1,0 0 0,0-1-1,-1 1 1,1-1-1,0 1 1,-1-1-1,1 1 1,0-1-1,-1 1 1,1-1 0,-1 1-1,1-1 1,-1 0-1,1 1 1,-1-1-1,1 0 1,-2 1-1,1 0 16,0 0-1,0-1 0,-1 1 0,1-1 0,0 1 0,-1-1 1,1 0-1,0 0 0,-1 1 0,1-1 0,0 0 0,-1 0 1,1 0-1,-3-1 0,2 0-28,1 1 1,-1-1-1,1 0 1,-1 0 0,1 0-1,-1-1 1,1 1-1,0 0 1,-1 0-1,1-1 1,0 1-1,0-1 1,-2-2-1,2 3 10,1 0-1,-1 0 1,1 0-1,-1 0 1,1 0-1,-1 0 0,1 0 1,0-1-1,-1 1 1,1 0-1,0 0 1,0 0-1,0 0 1,0 0-1,0-1 0,0 1 1,0 0-1,0 0 1,0 0-1,1 0 1,-1-1-1,1-1 1,0 3 68,5 23 8,-5-22-73,-1 0 0,0 0 0,0 0 0,0 0 0,0 0 0,0 0 0,0 1 0,0-1 0,0 0 0,0 0-1,0 0 1,-1 0 0,1 0 0,0 0 0,-1 0 0,1 1 0,-2 0 0,2-2 1,0 0 1,0 0-1,0 0 1,-1 0 0,1-1-1,0 1 1,0 0-1,0 0 1,0 0-1,0 0 1,-1 0-1,1-1 1,0 1-1,0 0 1,0 0-1,0 0 1,0 0-1,0-1 1,0 1-1,0 0 1,0 0-1,0 0 1,0-1-1,0 1 1,0 0-1,0 0 1,0 0 0,0-1-1,0 1 1,0 0-1,0 0 1,0 0-1,0-1 1,0 1-1,0 0 1,0 0-1,0 0 1,0 0-1,0-1 1,1 1-1,-1 0 1,0 0-1,0 0 1,0 0-1,0 0 1,0-1-1,1 1 1,-1 0-1,0 0 1,0 0 0,0 0-1,0 0 1,1 0-1,-1 0 1,0 0-1,0 0 1,14-3 116,-9 2-179,2-4 57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4:20.2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92 77 2080,'-9'-3'375,"8"3"-303,-1 0 1,1 0-1,0-1 1,0 1-1,0 0 1,-1-1-1,1 1 1,0-1 0,0 0-1,-1 0 1,1 0-64,1 1 0,0-1 0,-1 1 1,1-1-1,0 1 0,0-1 0,0 0 1,-1 1-1,1-1 0,0 1 0,0-1 1,0 0-1,0 1 0,0-1 0,0 0 1,0 1-1,0-1 0,1 1 0,-1-1 1,0 0-1,0 1 0,0-1 0,1 1 1,-1-1-1,1-1 0,4-12 501,-4 11-87,0 0-1,0 0 0,0 0 1,1 0-1,-1 0 1,1 0-1,3-4 0,-4 6-286,0 0 0,1 0 0,-1 0 0,0 1 0,1-1-1,-1 0 1,0 1 0,1-1 0,-1 1 0,1-1-1,-1 1 1,1 0 0,-1-1 0,1 1 0,0 0-1,-1 0 1,1 0 0,-1 0 0,1 0 0,2 1-1,8 1 121,0 1-1,1 0 1,-1 1-1,0 0 0,-1 1 1,1 1-1,-1-1 0,0 2 1,0 0-1,-1 0 1,0 1-1,0 0 0,-1 0 1,10 12-1,5 8 126,-2 1 0,-1 1 0,28 52 0,-38-63-332,-2 1 1,0 0-1,-1 1 1,0 0-1,-2 0 0,-1 0 1,-1 1-1,0 0 1,-2 0-1,0 0 0,-2 0 1,0 0-1,-2 0 1,-4 26-1,-2-13-110,-1 0-1,-1-1 1,-2 0 0,-28 55-1,20-53-1406,-46 64 1,54-85 788,0 0 0,0-1 0,-19 16 0,27-27 534,0 1 1,1-2-1,-1 1 1,-1 0-1,1-1 1,0 0-1,-1 1 1,1-2-1,-1 1 1,1-1-1,-1 1 1,0-1-1,1 0 1,-1-1-1,0 1 1,0-1-1,0 0 1,-6-1-1,4-1 64,0 0 0,0-1 0,1 0 0,-1 0 0,1 0-1,0-1 1,0 0 0,-11-9 0,-62-62-255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4:22.8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209 15 2240,'-6'3'1035,"6"-6"-1032,0 2-10,0 0-1,0 1 1,0-1-1,0 0 1,0 0-1,0 1 1,0-1-1,0 0 1,0 0-1,0 1 1,0-1-1,-1 0 1,1 1-1,0-1 1,-1 0-1,1 1 1,0-1-1,-1-1 1,1 4 275,-1 0 0,1 0 0,0 0 0,0-1 0,-1 1 0,1 0 0,-1 0 0,1-1 0,-1 1 0,0 0 0,0-1 1,0 1-1,0-1 0,0 1 0,0-1 0,0 0 0,0 1 0,-1-1 0,1 0 0,0 0 0,-1 0 0,-2 2 0,2-2-169,0 0 1,0 0-1,0 0 1,0 0-1,0 0 1,0 1-1,0-1 0,1 1 1,-1-1-1,-2 4 1,-6 5 91,3-4-16,1 0-1,0 1 0,0 0 0,0 0 0,1 1 1,1 0-1,-1 0 0,-5 13 0,-14 28 530,24-47-710,-10 22-38,2 0 0,1 1 1,-5 35-1,8-39 87,-6 24 0,6-26 58,-6 35 0,10 29-224,1-39 65,-1-26 109,1 0 0,1 0 0,0 0 0,2-1 0,0 1 0,10 26 0,-5-21 169,-6-14-222,0-1 1,1 1-1,8 11 0,-4-6 19,1-1 0,0-1-1,1 0 1,0 0 0,1-1-1,1 0 1,13 10 0,16 10-79,53 51 1,-85-74-115,-4-2 49,1-1 0,0-1 0,11 7 0,-14-9-29,-1-1 0,1 0-1,0 0 1,-1 0 0,1 0 0,0 0 0,0-1-1,0 1 1,-1-1 0,1 0 0,0 0 0,4 0-1,-6 0 40,1-1-1,-1 1 0,0 0 1,1-1-1,-1 1 0,1-1 1,-1 0-1,0 1 0,1-1 1,-1 0-1,0 0 0,0 0 1,0 0-1,0 0 0,0 0 1,0 0-1,0 0 0,0-1 1,0 1-1,0 0 0,-1 0 1,1-1-1,0 1 0,-1-1 1,1 1-1,-1 0 0,0-1 1,1-2-1,0-4-83,0-1 1,0 0-1,-2-15 1,1 18 57,-3-51-230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7:58.6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64 920 8794,'0'-1'9,"22"-41"158,3-4 195,2 2-1,37-47 1,-3 5-225,-51 71-48,4-5-8,-1 1-1,-2-2 0,0 1 0,9-25 0,-16 35-48,1 0 0,0 1 0,11-16 0,5-8-165,-8 10 261,1 1 1,28-34-1,40-33-411,-67 73 522,7-7-451,105-100 398,-123 119-74,1 1-564,0 9-1561,-3-3 1331,-2-3 636,0 0 0,0 0 0,0 1 1,0-1-1,0 0 0,0 0 0,1 1 0,-1-1 0,0 0 0,0 0 1,0 1-1,0-1 0,0 0 0,0 0 0,0 1 0,0-1 0,0 0 1,0 0-1,0 1 0,0-1 0,0 0 0,0 0 0,0 0 0,-1 1 0,1-1 1,0 0-1,0 0 0,0 1 0,0-1 0,0 0 0,0 0 0,-1 0 1,1 1-1,0-1 0,0 0 0,0 0 0,0 0 0,-1 0 0,1 1 0,0-1 1,0 0-1,-1 0 0,1 0 0,0 0 0,0 0 0,0 0 0,-1 0 1,1 0-1,0 0 0,0 0 0,-1 0 0,1 0 0,0 0 0,0 0 1,-1 0-1,1 0 0,0 0 0,0 0 0,-1 0 0,0-1-19,-1 1-1,1-1 1,-1 0-1,1 0 1,-1 0-1,1 0 1,0 0 0,-1 0-1,1 0 1,-2-3-1,-18-25-483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6:10.7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366 7450 2240,'-18'12'15115,"17"-16"-16321,2-10 1331,0 0-1,5-17 1,-2 7 221,3-11-469,9-43 438,-1 14-27,-13 46-258,2 1-1,0-1 1,7-16 0,-4 13-50,6-29 1,-7 20 35,2 0 0,2 0 0,13-29 0,-18 45-40,6-28 0,-7 25 93,8-21 0,35-86-197,-35 89 127,13-56 1,-9 29-127,-5 18 180,6-20 33,-10 41-178,-1-1-1,3-33 1,1 0 140,-8 42-149,0 0 0,-1 1 0,-2-18 0,2-21-13,1 21-54,-6-58 1,-2 15 224,-16-129-450,10 135-16,-22-168 108,31 193 170,-4-57 129,-23-177-190,28 250-69,1-35 0,0-7 346,-1 13-182,7-82 1,20-55-698,-9 104 822,5-35-104,-18 106 62,2 1 0,0 0 0,1 1 0,10-23 0,6-17 100,-12 28-271,48-169 263,-53 163-11,-2-1 1,-1 1-1,-1-1 0,-8-64 0,-7 18-221,10 64 169,-1 1 0,-14-31 1,12 34 19,1 0 1,1 0 0,1 0-1,-5-28 1,-3-181-261,9 126 535,0 69-343,-1 1 0,-2 0 0,0 0 0,-2 0 0,-13-30 0,11 30 60,4 7 24,-4-28 1,4 16 16,-1-6 22,-2-68-1,6 59 137,-1-95-339,1 2 397,3 115-300,1 0 0,1 0 0,1 0 0,7-25 0,-5 21 34,0 0 0,1-42-1,-4 36 27,1-1 0,11-42-1,2-26-88,-7 19 35,5-50 97,-13 105-65,-1 0 0,-6-45 1,6 73-23,-2-15-24,0 0 1,-2 0 0,0 0 0,-1 1 0,-8-20 0,-27-66 218,19 48-75,-10-33-476,18 49 273,-1-1 0,-2 2 0,-36-61 0,13 47 74,27 36 131,0-1 0,-17-29 0,-60-100 278,39 54-339,21 36-117,17 37-5,0 1 0,-1 1 0,-1 0 0,0 1 0,-33-27 0,37 33 33,7 7-312,1-1 0,-1 0 0,1-1-1,0 1 1,0 0 0,0-1 0,0 1 0,0-1 0,1 1 0,0-1 0,0 0 0,0 0 0,0 1 0,0-8 0,-4-13-597,-11-39-401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3.6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2 255 1984,'-1'-9'615,"1"9"-595,0-1-1,0 1 1,-1-1-1,1 1 1,0-1-1,0 1 1,0-1-1,0 1 1,0-1-1,0 1 1,0-1-1,1 1 1,-1-1-1,0 1 1,0-1-1,0 1 1,0 0-1,1-1 1,-1 1-1,0-1 1,0 1-1,1-1 1,-1 1-1,0 0 1,1-1-1,-1 1 1,0 0-1,1-1 1,-1 1-1,1 0 1,-1 0-1,0-1 1,1 1-1,-1 0 1,1 0-1,-1 0 1,1-1-1,0 1 1,5-2 276,1 0 0,-1 0-1,13-2 1,6-1 324,130-33 2029,57-15-749,-130 31-1608,50-17 603,-105 30-2725,-1-2-1,46-25 1,-58 29 1222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4.0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 2400,'13'-11'1088,"8"11"-960,-12 3-480,1 5 160,4 11 224,-1 1 0,-7 12 416,-2 0-224,-4 4-256,0-1 0,-4 7-352,1-4 224,-3-2 128,6-7 32,0-8 160,3-6-96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1.87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10 230 2080,'0'0'29,"0"0"-1,-1 0 1,1 0 0,0 0-1,-1 0 1,1 1 0,0-1-1,-1 0 1,1 0 0,-1 0-1,1 0 1,0 0 0,-1 1-1,1-1 1,0 0 0,0 0 0,-1 0-1,1 1 1,0-1 0,0 0-1,-1 0 1,1 1 0,0-1-1,0 0 1,-1 1 0,1 0-1,-1 12 306,8 20-235,-4-23-10,10 44-149,27 142 104,-38-194-177,1-8 99,5-23 126,1 0-12,-2 12-78,1 1-1,0 0 0,2 0 0,-1 1 1,2 0-1,0 1 0,1 0 0,0 1 1,1 0-1,29-22 0,-1 7-4,1 1 0,81-37 1,-38 27 18,2 4 0,1 4 0,104-20 0,-146 39-22,1 2 1,-1 2 0,1 3-1,65 2 1,-108 1-8,-1 0 1,0 1 0,1 0-1,-1-1 1,6 3-1,1 4 38,-12-4-2,2-3-17,-4 9-4,0-1 1,0 0-1,-1 0 1,0-1 0,-8 9-1,-13 22-81,-23 61 85,1-3 148,44-89-166,0 0 0,-1 0 0,-7 7 0,-20 15-127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4.3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179 5 2080,'4'-2'121,"2"-1"325,-6 5-89,-5 9-113,4 1-211,-1 0 1,-1-1-1,0 1 0,0-1 1,-1 0-1,-1 0 0,-7 15 1,-5 13-173,-97 207 171,102-227 43,4-4-6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4.7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23 104 2240,'-23'0'1136,"51"-1"2835,-11 0-3558,0-1 0,32-8 0,35-14 359,1 4-1,99-10 1,-141 23-592,-30 4-785,-1 1 0,0 1 0,25-1 0,-34 2 259,-3 0 280,1 0 0,-1 0 0,0 0 0,1 0 1,-1 0-1,1 0 0,-1 0 0,1 0 1,-1 0-1,1 0 0,-1 0 0,0 0 0,1 0 1,-1 0-1,1 1 0,-1-1 0,1 0 1,-1 0-1,0 0 0,1 1 0,-1-1 0,0 0 1,1 1-1,-1-1 0,0 0 0,1 1 1,-1-1-1,0 0 0,1 1 0,-1-1 0,0 0 1,0 1-1,0-1 0,1 1 0,-1-1 1,0 1-1,0-1 0,0 1 0,0 9-883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5.0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 23 2080,'-6'-23'3029,"2"61"556,-11 18-3722,2-13 278,6-10 36,-5 69 0,9 38 34,2-65-162,-1-8-4,-4 109-154,5-169 149,0 10-1797,-1 1-1,-6 30 1,7-45 1197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5.4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93 21 2496,'-11'-21'784,"11"21"-750,0 0 0,0 0 0,0 0 0,0 0 1,0 0-1,0 0 0,-1 0 0,1 0 0,0 0 0,0 0 0,0 0 0,0 0 1,0 0-1,0 0 0,0 0 0,-1 0 0,1 0 0,0 0 0,0 0 0,0 0 1,0 0-1,0 0 0,0 1 0,0-1 0,-1 0 0,1 0 0,0 0 0,0 0 1,0 0-1,0 0 0,0 0 0,0 0 0,0 0 0,0 0 0,0 1 0,0-1 1,0 0-1,0 0 0,0 0 0,0 0 0,-1 0 0,1 0 0,0 0 0,0 1 1,0-1-1,0 0 0,0 0 0,0 0 0,0 0 0,0 0 0,0 0 0,1 0 1,-1 1-1,0-1 0,0 0 0,-5 16 840,-3 19-566,5-20 8,0 3-195,-1 0 0,-1 0 0,-12 29 0,13-38-519,1 1 1,0-1-1,-3 18 0,-1 3-1851,7-30 2246,-1 0 0,1 0 0,0 0 0,0 1 0,0-1 0,0 0 0,-1 0 0,1 0 0,0 0 0,0 0 0,0 0 0,0 0 0,-1 0 0,1 0 0,0 0 0,0 0 0,0 0 0,-1 0 0,1 0 0,0 0 0,0 0 0,-1 0 0,1 0 0,0 0 0,0 0 0,0 0 0,0 0 0,-1 0 0,1 0 0,0 0 0,0 0 0,0 0 0,-1-1 0,1 1 0,0 0 0,0 0 0,0 0 0,0 0 0,0 0 0,-1-1 0,1 1 9,0 0 0,0 0 1,0 0-1,0 0 1,0 0-1,-1 0 0,1 0 1,0 0-1,0-1 1,0 1-1,0 0 1,0 0-1,0 0 0,0 0 1,-1 0-1,1 0 1,0-1-1,0 1 0,0 0 1,0 0-1,0 0 1,0 0-1,0-1 1,0 1-1,0 0 0,0 0 1,0 0-1,0 0 1,0 0-1,0-1 0,0 1 1,0 0-1,0 0 1,0 0-1,0 0 1,0-1-1,0 1 0,0 0 1,0 0-1,1 0 1,-1 0-1,0 0 0,0 0 1,0-1-1,0 1 1,0 0-1,0 0 1,0 0-1,1 0 0,-1 0 1,0 0-1,0 0 1,0 0-1,0 0 0,0-1 1,1 1-1,-1 0 1,0 0-1,0 0 1,9-8-380,-8 6 427,0 1 0,-1 0 0,1 0-1,0 0 1,0 0 0,0 0-1,0 0 1,0 1 0,0-1 0,2-1-1,19-6 1216,0 0 1,44-8-1,-6 2-1199,-47 10-1309,1-1 0,16-8-1,-26 13 819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5.7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4 119 1984,'-3'-6'896,"19"0"-768,-5 0 2112,1 4-1248,9-11 800,-2 1-1056,5-5-896,-1 5 32,-3-3 64,-4 0 64,-5 7-2016,-5 5 1088,-10-1-544,2 4 864</inkml:trace>
  <inkml:trace contextRef="#ctx0" brushRef="#br0" timeOffset="1">73 80 1888,'0'15'864,"0"0"-736,-2-3 416,2 0-320,-4 5-96,8 1-64,-4 2-512,0 5 256,-4-2 288,4 1-32,-4-4 128,4-2-96,-2-9-192,2 0 32,0-13-192,6 2 160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6.1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90 2304,'-1'0'34,"1"0"0,0 0-1,-1 0 1,1 0 0,0-1 0,-1 1 0,1 0 0,0 0-1,-1-1 1,1 1 0,0 0 0,0 0 0,-1-1 0,1 1-1,0 0 1,0-1 0,-1 1 0,1 0 0,0-1 0,0 1-1,0 0 1,0-1 0,0 1 0,-1-1 0,1 1 0,0 0 0,0-1-1,0 1 1,0-1 0,0 1 0,0 0 0,0-1 0,0 1-1,1-1 1,-1 1 0,0 0 0,0-1 0,0 1 0,0 0-1,0-1 1,1 1 0,-1 0 0,0-1 0,0 1 0,0 0-1,1-1 1,-1 1 0,0 0 0,1 0 0,-1-1 0,0 1-1,1 0 1,-1 0 0,1-1 0,25-7 1916,-15 5-1276,4-3-490,26-14 0,-14 6 216,-13 6-523,-12 6-209,0 1-1,0-1 0,0 1 0,0 0 0,1-1 1,-1 1-1,0 0 0,1 0 0,3 0 1,-6 1 324,0 0 1,0 0-1,0 0 1,0 0 0,0 0-1,0 0 1,0 0-1,0 0 1,0 0 0,0 0-1,0 0 1,1 0-1,-1 0 1,0 0 0,0 1-1,0-1 1,0 0-1,0 0 1,0 0 0,0 0-1,0 0 1,0 0 0,0 0-1,0 0 1,0 0-1,0 0 1,0 1 0,0-1-1,0 0 1,0 0-1,0 0 1,0 0 0,0 0-1,0 0 1,0 0-1,0 0 1,0 0 0,0 0-1,0 0 1,0 1-1,0-1 1,0 0 0,-1 0-1,1 0 1,0 0-1,0 0 1,0 0 0,0 0-1,0 0 1,0 0 0,0 0-1,0 0 1,0 0-1,0 0 1,0 0 0,0 0-1,-1 0 1,1 0-1,-5 6-30,5-6-26,-5 3 54,1 1 1,0-1-1,1 1 1,-1-1-1,0 1 1,1 0-1,0 0 1,0 1-1,-4 7 1,-12 16 360,-5-1-144,12-15-315,-14 20-1,24-29 75,0 0 0,0 1 0,0-1 1,0 0-1,1 1 0,-1 0 0,1-1 0,0 1 0,0 0 1,0-1-1,0 8 0,3-7-78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6.4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30 2080,'-11'7'955,"11"-7"-946,0 0 0,0 0 0,0-1 0,0 1 0,0 0 0,0 0 0,0 0 0,0 0 0,0 0 0,0 0 0,0-1 0,0 1 0,0 0 0,0 0 0,0 0 0,0 0 1,0 0-1,0 0 0,0-1 0,0 1 0,0 0 0,0 0 0,0 0 0,0 0 0,0 0 0,0 0 0,0-1 0,0 1 0,0 0 0,-1 0 0,1 0 0,0 0 0,0 0 1,0 0-1,0 0 0,0 0 0,0 0 0,0 0 0,-1-1 0,1 1 0,0 0 0,0 0 0,0 0 0,0 0 0,0 0 0,0 0 0,-1 0 0,1 0 0,0 0 0,0 0 1,0 0-1,0 0 0,0 0 0,-1 0 0,1 0 0,0 0 0,0 0 0,0 1 0,0-1 0,0 0 0,0 0 0,-1 0 0,2-1 26,0 0 0,-1 0-1,1 0 1,0 0 0,0 0-1,0 0 1,0 1 0,0-1-1,0 0 1,0 1 0,0-1-1,0 0 1,0 1 0,0 0-1,0-1 1,0 1 0,2-1 0,24-4 1070,-17 4-734,14-5 267,-19 4-454,1 0 0,-1 1 0,0 0 0,9-1 0,-14 2-165,1 0 0,-1 0 0,0 0 0,1 0 0,-1 0 0,0 0 0,1 0 1,-1 1-1,1-1 0,-1 0 0,0 0 0,1 0 0,-1 0 0,0 0 0,1 1 0,-1-1 0,0 0 1,0 0-1,1 0 0,-1 1 0,0-1 0,1 0 0,-1 0 0,0 1 0,0-1 0,0 0 0,1 1 0,-1 0 1,-1 11 233,-9 11-28,10-23-223,-9 15-1042,0 0 0,-2-1 1,-13 16-1,14-21 512,6 0 277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6.8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130 167 2240,'10'-3'992,"-7"6"-832,-3 0 96,0 2-160,-3 5-384,-1 1 160,-5-1 384,-1-1-128,-4-3-256,5-1 64,-1-5 64,6 3 32,-6-11-160,3 2 64</inkml:trace>
  <inkml:trace contextRef="#ctx0" brushRef="#br0" timeOffset="1">20 5 2560,'7'2'1065,"-13"-8"-887,6 6-187,0 0 1,0 0-1,-1 0 1,1 0-1,0 0 1,0 0 0,0 0-1,-1 0 1,1 0-1,0 0 1,0 0 0,0 0-1,0 0 1,-1 0-1,1 1 1,0-1 0,0 0-1,0 0 1,0 0-1,-1 0 1,1 0-1,0 0 1,0 1 0,0-1-1,0 0 1,0 0-1,0 0 1,0 0 0,0 1-1,-1-1 1,1 0-1,0 0 1,0 0 0,0 1-1,0-1 1,0 0-1,0 0 1,0 0-1,0 1 1,0-1 0,0 0-1,1 1 1,-4 9-62,-4 52 190,0 64 0,7-121-54,0 1 0,1 0 0,0 0 0,-1-1 0,2 1 0,-1-1 0,1 1 0,0-1 0,4 9 0,-4-11 65,-1 0-1,1-1 0,0 1 1,0-1-1,0 0 1,0 1-1,1-1 1,-1 0-1,0 0 0,1-1 1,0 1-1,-1 0 1,1-1-1,0 0 1,0 1-1,0-1 1,0 0-1,0-1 0,3 2 1,5-1-94,-1 0 0,1 0 0,-1-1 0,1 0 0,-1-1 0,21-3 1,-23 2-558,0-1 0,0 1 0,-1-1 1,1 0-1,11-8 0,-8 1-162,-8 6 543,4-1 11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7.1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2240,'0'0'65,"1"0"1,-1 0-1,0 0 1,0 0-1,1 0 1,-1 0-1,0-1 1,0 1-1,1 0 1,-1 0-1,0 0 1,0 0-1,1 0 1,-1 0-1,0 0 1,0 0-1,1 0 1,-1 1-1,0-1 1,0 0-1,1 0 1,-1 0-1,0 0 1,0 0-1,0 0 1,1 0-1,-1 1 1,0-1-1,0 0 1,0 0-1,1 0 1,-1 0-1,0 1 1,0-1-1,0 0 0,7 13 1747,2 19-682,-9-32-1139,32 119 939,49 117-1,-3-11-633,-72-206-345,50 190-2014,-55-203 1703,0-5 250,-1 1-1,0-1 0,1 0 0,-1 0 0,0 1 1,0-1-1,1 0 0,-1 0 0,0 1 0,0-1 0,-1 0 1,1 0-1,0 1 0,0-1 0,-1 0 0,1 0 1,0 0-1,-1 1 0,0 0 0,-3 2-758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7.5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226 1 2400,'-3'11'1088,"-11"1"-960,4-3-32,7 3-96,-13 9 2464,2 2-1344,-9 7-1088,3 2-96,-7 1-544,8-1 352,-5-3-1184,7-2 800,-2-12-160,9-3 480,4-18 352,6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2.29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12 142 6816,'-12'-2'3072,"30"-1"-2656,-1-1-928,16-10 192,13-3-384,11-4 416,3-1-1536,5 2 1024,0 3-160,-2 1 576,-10 11-224,-4 5 320,-6 8 160,-10 5 96,-13 1-64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7.8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1 2400,'-6'11'1088,"6"-17"-960,0 3-480,0 6 160,0 3 1696,3 2-800,0 5-1664,1 1 480,2-1 224,4 4 192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8.2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10 176 2240,'0'0'24,"0"0"0,-1 0 1,1 0-1,0 0 0,-1 0 0,1 0 0,-1 0 1,1 0-1,0 0 0,-1 0 0,1 0 1,0 0-1,-1 0 0,1 0 0,0-1 0,0 1 1,-1 0-1,1 0 0,0 0 0,-1-1 0,1 1 1,0 0-1,0 0 0,-1 0 0,1-1 1,0 1-1,0 0 0,0-1 0,-1 1 0,1 0 1,0 0-1,0-1 0,0 1 0,0 0 1,0-1-1,0 1 0,-1 0 0,1-1 0,0 1 1,0-1-1,1 0-2,-1 0 1,0 0-1,1 1 1,-1-1-1,0 0 1,1 0-1,-1 0 1,1 0-1,0 1 1,-1-1-1,1 0 0,0 0 1,-1 1-1,1-1 1,0 0-1,0 1 1,1-2-1,13-6 865,0 0-1,0 1 1,0 1-1,27-7 1,72-12-504,-56 13 412,-13 3-630,59-14 553,-38 3-4305,-66 20 3572,0 0 0,0 0 0,0 0 0,0 0 0,0 0 0,1 0 1,-1 0-1,0 0 0,0 0 0,0 0 0,0 0 0,0 0 0,0 0 0,1 0 0,-1 0 1,0 0-1,0 0 0,0 0 0,0 0 0,0-1 0,0 1 0,0 0 0,0 0 0,1 0 1,-1 0-1,0 0 0,0 0 0,0 0 0,0-1 0,0 1 0,0 0 0,0 0 0,0 0 1,0 0-1,0 0 0,0 0 0,0-1 0,0 1 0,0 0 0,0 0 0,0 0 0,0 0 1,0 0-1,0 0 0,0-1 0,0 1 0,0 0 0,0 0 0,0 0 0,0 0 0,0 0 1,-1 0-1,1-1 0,0 1 0,0 0 0,0 0 0,0 0 0,-12-7-1042,-19-2-217,27 9 1348,-1-1 1,1 1-1,-1 0 0,1 0 0,0 1 1,-1-1-1,1 1 0,-1 0 0,1 0 1,0 1-1,0-1 0,-1 1 0,1 0 1,0 0-1,1 0 0,-1 1 0,0-1 1,1 1-1,-1 0 0,-5 6 0,-3 6 424,0 0 0,1 0 0,-16 30-1,9-15-447,-37 49-2610,-7 10 1579,47-59 901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8.5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85 1 1888,'-6'32'1237,"2"-14"-997,-16 90 1743,-5 28 146,-3 58-1153,27-189-1457,1 1 0,-1 0 0,1 0 0,1 5 0,0-11 266,-1 0 195,0 0 1,0 0-1,0 0 0,0 0 1,0 0-1,0 0 1,0 0-1,0 0 1,0 0-1,0 0 1,7-3-1439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8.9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1 160 2144,'0'1'141,"0"-1"-123,0 0-1,0 0 0,0 0 0,0 0 0,0 0 0,0 1 0,1-1 1,-1 0-1,0 0 0,0 0 0,0 0 0,0 0 0,0 0 0,1 0 1,-1 0-1,0 0 0,0 0 0,0 1 0,0-1 0,0 0 0,1 0 1,-1 0-1,0 0 0,0 0 0,0 0 0,0 0 0,1 0 0,-1 0 0,0-1 1,0 1-1,0 0 0,0 0 0,1 0 0,-1 0 0,0 0 0,0 0 1,0 0-1,0 0 0,0 0 0,1 0 0,-1 0 0,0-1 0,0 1 1,0 0-1,0 0 0,0 0 0,0 0 0,0-1 0,10-5 527,0 1 0,0 0 0,1 0 0,-1 1-1,15-3 1,13-6 796,63-26-482,139-32 1,-235 69-780,1 1 1,-1 0-1,0 1 0,1 0 0,-1 0 1,1 0-1,10 2 0,-15-2-54,1 0 0,-1 0 0,1 1-1,-1-1 1,0 1 0,1 0-1,-1-1 1,0 1 0,1 0 0,-1 0-1,0 0 1,0 0 0,0 0 0,1 0-1,-1 0 1,0 0 0,0 0 0,-1 0-1,1 1 1,0-1 0,0 0 0,-1 1-1,1-1 1,-1 1 0,1-1-1,-1 0 1,1 1 0,-1-1 0,0 1-1,0-1 1,0 1 0,0 1 0,-1 12 39,0 0 1,-1 0-1,-6 21 1,-3 21 274,-60 395-803,71-452 362,0 1 1,-1 0-1,1 0 1,0-1-1,0 1 0,0 0 1,-1-1-1,1 1 0,0 0 1,0-1-1,-1 1 1,1-1-1,-1 1 0,1 0 1,0-1-1,-1 1 1,1-1-1,-1 1 0,0-1 1,1 1-1,-1-1 0,1 0 1,-2 1-1,2-1-15,-1 0-1,0 0 0,1 0 1,-1 0-1,1-1 0,-1 1 1,0 0-1,1 0 0,-1 0 1,1-1-1,-1 1 0,0 0 1,1-1-1,-1 1 0,1-1 1,-1 1-1,1 0 0,-1-1 1,1 1-1,0-1 0,-1 1 1,1-1-1,0 0 0,-1 1 1,1-1-1,-1 0 0,-3-12-719</inkml:trace>
  <inkml:trace contextRef="#ctx0" brushRef="#br0" timeOffset="1">234 152 2080,'-10'-4'928,"6"23"2336,0-11-1856,-5 7 0,3 6-864,-12 0-1024,9-1 256,-5-2 320,4-4-32,4-5-2432,2-1 1280,8-10-96,6-4 736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9.2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83 0 2304,'17'3'1056,"-23"-1"-896,2-2-320,4 12 3328,0-3-1696,-7-3-1568,5 0-32,-8 0 640,2 3-256,-1-1-416,2 1 96,-6-3-2240,3 3 1280,-3 1 96,3-2 576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9.5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8 150 2144,'-7'-3'4608,"42"-18"816,-20 13-5251,0 1 0,0 0 1,27-8-1,-13 6-9,-1-2 0,41-21-1,-26 11-1689,-12 8-1610,-17 10 1702</inkml:trace>
  <inkml:trace contextRef="#ctx0" brushRef="#br0" timeOffset="1">14 297 3328,'-13'0'1504,"26"-2"-1312,1-1 2912,-1 3-1728,10-10-64,1 5-800,11-9-224,2 4-192,-4-7 0,0 4-32,-6-1-192,-3 3 64,-8-2-2784,1 5 1568,-11-4-640,-2 5 1152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49.9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 15 5632,'4'-14'2560,"0"28"-2208,-8-4 352,4-1-448,-4 8 192,1 6-288,-7 17-64,4 0-64,-4 17-128,3-7 64,-3 6-320,4-5 192,-4-5-2208,6-4 1312,0-13-320,8-5 800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50.2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38 2240,'0'-1'41,"0"0"-1,0 0 1,0 0 0,0 0-1,0-1 1,0 1 0,0 0-1,0 0 1,1 0 0,-1 0 0,0 0-1,1 0 1,-1 0 0,1 0-1,-1-1 1,1 2 0,-1-1-1,1 0 1,0 0 0,0 0-1,-1 0 1,1 0 0,0 0 0,0 1-1,1-2 1,1-1 154,1 1 0,-1-1 1,10 0 4531,-18 26-2978,1-3-941,2-15-668,-14 56 139,12-40-1841,-2 21 1,5-8-23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52.7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228 1 2080,'-5'6'6237,"-11"5"-5678,8-6 79,-8 7-338,1 2 0,0 0 0,1 0 0,0 2-1,1-1 1,1 2 0,1 0 0,0 0 0,2 1-1,0 0 1,0 1 0,2-1 0,-10 41 0,7-6 162,-3 87 0,12-128-437,-1 60 463,10 111-1,26 71-246,-22-177-296,4-2 1,2 0-1,35 85 0,-51-154-28,41 90-554,-36-82-222,1 0 1,1 0-1,1 0 1,14 15-1,2-1-1114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2:53.5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347 21 2080,'-11'-3'657,"6"2"-453,1 0 0,-1 0 1,1 0-1,-1-1 0,1 1 1,0-1-1,0 0 1,-7-5-1,16 16 1018,1-1 0,5 15-1,10 17-236,-6-17-716,-2 0 0,-1 1 0,-1 1 0,-1 0 1,-2 0-1,0 1 0,-1 0 0,5 44 0,-6-13-140,-2-1 0,-3 1 1,-10 92-1,-2-82-116,-4-1 1,-2 0-1,-3-2 0,-3 0 1,-2-1-1,-4-2 0,-53 87 1,22-59-727,50-76 38,-1-1 1,-1 0-1,1 0 1,-18 13-1,26-23 476,-1 0 0,1 1 0,0-1-1,-1-1 1,1 1 0,-1 0 0,1-1 0,-1 1-1,0-1 1,1 0 0,-1-1 0,0 1-1,-4 0 1,-13-4-558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2.62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273 0 5056,'-69'145'2170,"22"-12"-5580,-13 62 2880,17-53 705,30-100-191,-24 85-101,36-124 123,0 0 1,0 1-1,1-1 1,-1 1-1,1-1 1,0 1 0,0-1-1,1 1 1,-1-1-1,1 1 1,-1-1-1,1 0 1,0 1-1,0-1 1,0 0-1,1 0 1,-1 0-1,1 0 1,0 0-1,0 0 1,0 0-1,0 0 1,1-1-1,-1 1 1,0-1-1,5 4 1,94 96-176,38 34 103,16-9 534,-110-94-616,78 44-1,-82-57 160,-41-20-11,0 0 0,1 0 1,-1 0-1,0 0 0,0 0 1,0 0-1,0 0 0,0 0 1,0 0-1,1 0 1,-1 0-1,0 0 0,0 0 1,0 0-1,0 0 0,0 0 1,1 0-1,-1 0 1,0 0-1,0 0 0,0 0 1,0 0-1,0 0 0,1 0 1,-1 0-1,0 0 0,0 0 1,0-1-1,0 1 1,0 0-1,0 0 0,0 0 1,1 0-1,-1 0 0,0 0 1,0 0-1,0 0 0,0-1 1,0 1-1,0 0 1,0 0-1,0 0 0,0 0 1,0 0-1,0-1 0,0 1 1,-1-10-33,-10-14-48,11 23 79,-16-31-90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7:23.7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5963 3175 2080,'-2'1'79,"1"0"1,-1 0-1,0 0 1,0 0-1,0 0 0,0-1 1,0 1-1,0-1 1,0 1-1,0-1 0,0 0 1,0 1-1,0-1 1,0 0-1,-1-1 0,-1 1 1,2 0-89,-1 0 0,1 0 1,-1 0-1,1 0 0,-1 0 0,1 1 0,-1-1 1,1 1-1,-1-1 0,-2 2 0,5-2 6,0 1-1,0-1 1,-1 0 0,1 0-1,0 0 1,0 0-1,0 0 1,0 1 0,-1-1-1,1 0 1,0 0-1,0 0 1,0 0 0,-1 0-1,1 0 1,0 0-1,0 0 1,-1 0 0,1 0-1,0 0 1,0 0-1,0 0 1,-1 0 0,1 0-1,0 0 1,0 0-1,-1 0 1,1 0 0,0-1-1,0 1 1,0 0-1,-1 0 1,1 0 0,0 0-1,0 0 1,0 0-1,0-1 1,-1 1 0,1 0-1,0 0 1,0 0-1,0 0 1,0-1 0,0 1-1,0 0 1,0 0-1,-1-1 1,-1-13 1895,0-2 822,-15-16-200,13 22-1998,-1 1-1,0 1 0,-1-1 0,1 1 0,-12-12 0,11 13-338,0 0 1,0-1-1,1 0 0,0 1 1,0-2-1,1 1 0,0 0 1,0-1-1,1 0 0,0 0 1,-3-17-1,-1-2 28,-2-1 1,-12-27-1,20 51-192,-27-57 165,-3 0 0,-2 2 1,-2 2-1,-70-86 0,36 59-143,-41-54 100,74 91 126,-67-70 0,33 41-57,39 42-202,-2 2 1,-1 1 0,-2 2-1,-1 2 1,-67-40 0,-217-113 706,-63 1-617,250 122-147,-38-10-70,61 25 42,-139-49 158,62 37-157,78 26 159,-141-29-142,-2 21 175,224 33-38,-474-90-301,242 42 409,124 27-131,5 4-140,-1 5 1,-191 3-1,228 10 100,1-4 0,-135-27 0,104 13-24,-83-20-24,170 32 4,-97-31 187,121 34-135,0-1 0,0 0 0,1-1 0,0-1-1,1 0 1,-23-20 0,26 20-12,1 0 0,1 0 0,-1-1 0,1-1 0,1 1 0,0-1 0,1-1 0,-9-20 0,13 26-16,0 0 1,0 0-1,1 0 1,0 0-1,0 0 1,1 0-1,0-1 1,0 1-1,0 0 1,0 0-1,1 0 1,0 0-1,1 0 1,-1 0-1,1 0 1,1 0-1,-1 0 1,1 1-1,-1-1 1,7-7-1,-1 2 3,1 0 0,0 1 1,1 0-1,0 1 0,1 0 0,0 1 0,0 0 0,1 1 1,0 0-1,22-10 0,11 0-21,80-19 0,-103 30 61,84-19-32,1 5 0,1 5 0,0 4 0,1 5 0,0 5 0,163 18 0,-99 2-379,219 31 390,-104 11-66,-165-31-199,155 49-527,-156-41 596,-39-13 196,213 60-805,79 12-236,-113-37 659,-95-25-52,-16-4 280,22 5 110,22 18 365,-37-9-264,-107-33-123,40 12 8,7 11 127,97 49 0,-179-76-234,149 71 463,-147-71-319,115 54-239,-112-50 200,0 1 1,-1 1-1,37 33 1,-34-26 54,4 4 44,-1 1-1,33 44 0,-15-7 202,66 128 0,-44-75-324,-41-76 32,36 81 0,-53-101-83,13 34 82,15 58 0,5 52 255,1 56-410,-40-210 258,20 141-149,-17-100-46,6 94 450,-8-38-425,3 60 106,-2-134-41,0 1-1,3-1 1,10 34 0,-12-51 79,1 0 0,0 0-1,2-1 1,0 0 0,0 0 0,2-1-1,20 26 1,-14-23-43,25 37 0,-35-46 81,14 21-114,-12-18-13,0 1 0,0 0 0,-1 1 0,-1-1 0,7 19 0,-12-29 69,41 95-69,-38-88 123,1 0 1,-1 0-1,10 12 0,1 2-127,34 49 202,-11-13-520,-25-41 541,-2 0-1,13 25 0,9 30-278,23 77-1,-45-120 187,-8-24-15,-1 0-1,1 0 0,-1 1 1,-1-1-1,2 10 1,-1-5 1,0 0 1,4 14 0,-2-14-109,-2-1 0,2 15 0,2 29 3,3 45-39,-9 50-127,3-106-73,-2-29 397,-1 0 1,0 0-1,-2 20 1,-11 79-475,4 10 676,5-43-402,1 17-188,8 148 492,-1-177 18,7 78-95,8-29-233,-6-41 9,8 56-85,-14-35 216,-2-32-111,-5-41 223,0-16-192,1 0-1,-1 0 1,4 14 0,-3-18 65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7:37.6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 97 2240,'12'-4'979,"-12"4"-974,0 0 0,0 0 1,0 0-1,-1 0 0,1 0 0,0 0 0,0 0 0,0 0 0,0 0 0,0 0 0,0 0 0,0 0 0,0 0 0,0-1 1,0 1-1,0 0 0,-1 0 0,1 0 0,0 0 0,0 0 0,0 0 0,0 0 0,0 0 0,0 0 0,0 0 0,0 0 1,0-1-1,0 1 0,0 0 0,0 0 0,0 0 0,0 0 0,0 0 0,0 0 0,0 0 0,0 0 0,0 0 0,0-1 1,0 1-1,0 0 0,0 0 0,0 0 0,0 0 0,0 0 0,0 0 0,0 0 0,0 0 0,0 0 0,1 0 0,-1 0 0,0-1 1,0 1-1,0 0 0,0 0 0,0 0 0,0 0-8,0 0 1,0 0-1,1 0 1,-1 0-1,0 0 1,0-1-1,0 1 0,0 0 1,0 0-1,0 0 1,0 0-1,0 0 1,0 0-1,0 0 1,0-1-1,0 1 1,0 0-1,0 0 0,0 0 1,0 0-1,0 0 1,0-1-1,0 1 1,0 0-1,0 0 1,0 0-1,0 0 0,0 0 1,0-1-1,0 1 1,0 0-1,0 0 1,0 0-1,0 0 1,0 0-1,0 0 0,0-1 1,0 1-1,0 0 1,-1 0-1,1 0 1,0 0-1,0 0 1,0 0-1,0 0 1,0 0-1,0 0 0,0 0 1,-1 0-1,1-1 1,0 1-1,0 0 1,0 0-1,0 0 1,0 0-1,-1 0 0,1 0 1,0 0-1,0 0 2,1 0 1,-1-1-1,1 1 0,-1 0 0,0-1 0,1 1 0,-1 0 0,0-1 1,0 1-1,1 0 0,-1-1 0,0 1 0,0-1 0,0 1 0,1-1 1,-1 1-1,0-1 0,0 1 0,0-1 0,0 1 0,0 0 0,0-1 1,0 1-1,0-1 0,0 1 0,0-1 0,0 1 0,0-1 0,0 1 1,-1-1-1,1 1 0,0-1 0,0 1 0,0 0 0,-1-1 0,1 1 1,0-1-1,-1 1 0,1 0 0,0-1 0,-1 1 0,0-1 1,0 0-1,0 0 1,-1 0 0,1 0-1,0 0 1,0-1-1,0 1 1,1 0 0,-1 0-1,0-1 1,0 1-1,0-3 1,1 1-75,0 3 71,0-1 0,0 1 0,0-1 0,0 1 0,0-1 0,0 1 0,0 0 0,0-1 0,0 1 0,0-1 0,0 1 0,0 0 0,0-1 0,-1 1 0,1-1 0,0 1 0,0 0 0,0-1 0,-1 1 0,1 0 0,0-1 0,-1 1 0,1-1 0,-1 1 17,1-1-1,0 1 1,0-1-1,0 1 0,-1 0 1,1-1-1,0 1 1,0-1-1,0 1 1,0-1-1,0 1 0,0-1 1,0 1-1,0-1 1,0 1-1,0-1 1,0 1-1,0-1 0,1 1 1,-1-1-1,0 1 1,0 0-1,0-1 1,1 1-1,-1-1 1,1 0-1,-1 1-24,0 0 0,0-1 0,1 1 1,-1-1-1,0 1 0,0-1 0,1 1 0,-1-1 0,0 1 1,0 0-1,0-1 0,0 1 0,0-1 0,0 1 0,0-1 1,0 1-1,0-1 0,0 1 0,0-1 0,0 1 0,0-1 0,0 1 1,0-1-1,-1 1 0,1-1 0,0 0 0,-8-7 284,4 8 216,-1 13 1022,4-10-868,0 14 562,1-15-1074,0 0-1,0 0 1,0-1 0,0 1 0,0 0-1,0 0 1,-1 0 0,1 0 0,-2 2-1,1 0 12,0 0-1,0 0 0,0 0 0,0 1 0,1 6 1,-2 8 388,2 17 330,0-35-699,0 2-8,0 0 0,-1 0 1,1 0-1,0 0 1,0 0-1,1 3 0,-1-1-13,1 1-10,0-1-1,0 1 1,0-1-1,0 0 1,1 1-1,2 5 1,-2-5-23,0-1 0,0 0 0,-1 0 0,1 1 0,-2-1 0,2 7 1,-1 9 396,5 29 0,-1-9-229,11 38-210,-14-51-127,4 24 371,-5-44-267,0 1 0,-1 14-1,0-16 22,1 0-1,-1 0 1,2 10-1,-1-12-38,0-1-1,-1 1 1,0-1 0,0 0 0,0 6 0,-1-7-11,1 0 0,0 0 0,-1 0 0,1-1 0,1 1 1,-1 0-1,0 0 0,1 0 0,0-1 0,-1 1 0,3 5 1,-1-4-7,-1-1 1,0 1 0,1 0-1,-2-1 1,1 1 0,0 5 0,3 11 116,-2-12-65,-1 0-1,0 0 0,0 15 1,-1-10 133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6:00.3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4 587 17407,'0'0'9,"0"0"0,-1-1 0,1 1 0,0-1 0,-1 1 0,1-1 0,0 1 0,0 0 0,-1-1-1,1 1 1,0-1 0,0 1 0,0-1 0,0 1 0,0-1 0,0 1 0,-1-1 0,1 0-1,0 1 1,1-1 0,-1 1 0,0-1 0,0 1 0,0-1 0,0 1 0,0-1 0,0 1 0,1-1-1,-1 1 1,0-1 0,1 0 0,11-19 1247,-5 9-722,51-129 1695,-8 14-1349,43-73-437,-84 177-1502,21-31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6:00.9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 2 2240,'0'0'16,"0"0"0,0 0 1,0 0-1,0-1 0,0 1 0,0 0 1,0 0-1,0 0 0,0 0 0,0 0 1,0 0-1,-1 0 0,1 0 0,0 0 1,0 0-1,0 0 0,0 0 0,0 0 0,0 0 1,0 0-1,0 0 0,-1 0 0,1-1 1,0 1-1,0 0 0,0 0 0,0 1 1,0-1-1,0 0 0,0 0 0,-1 0 1,1 0-1,0 0 0,0 0 0,0 0 1,0 0-1,0 0 0,0 0 0,0 0 1,-1 0-1,1 0 0,0 0 0,0 0 0,0 0 1,0 0-1,0 1 0,0-1 0,0 0 1,0 0-1,0 0 0,0 0 0,0 0 1,0 0-1,0 0 0,0 1 0,-3 9 154,3-8-159,0-1 0,-1 1 0,1-1 0,0 1 0,-1-1 0,1 1 0,-1-1 0,1 1 0,-1-1 0,0 0 0,-11 9 4867,13-22-1669,0 9-3323,1-5 669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02.6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683 12 2304,'0'0'752,"2"0"-453,5-4-177,-7 4-123,0 0 0,0 0 1,0 0-1,0 0 0,0 0 1,0 0-1,0 0 0,0 0 1,0 0-1,0 0 1,0 0-1,0 0 0,0 1 1,0-1-1,0 0 0,0 0 1,0 0-1,0 0 0,0 0 1,1 0-1,-1 0 0,0 0 1,0 0-1,0 0 0,0 0 1,0 0-1,0 0 1,0 0-1,0 0 0,0 0 1,0 0-1,0 0 0,0 0 1,0 0-1,1 0 0,-1 0 1,0 0-1,0 0 0,0 0 1,0 0-1,0 0 0,0 0 1,0 0-1,0 0 1,0 0-1,0 0 0,0 0 1,0 0-1,0 0 0,0 0 1,1-1-1,-1 1 0,0 0 1,0 0-1,0 0 0,0 0 1,0 0-1,0 0 0,0 0 1,0 0-1,0 0 1,0 0-1,0 0 0,0 0 1,0 1 154,4-10-287,-4 10 282,0-1 0,-1 1 0,1 0 1,0-1-1,0 1 0,0 0 0,-1-1 0,1 1 0,0-1 1,-1 1-1,1-1 0,0 1 0,-1-1 0,1 1 0,-2 0 0,2-1-94,0 0-1,-1 1 0,1-1 0,0 0 1,0 0-1,-1 1 0,1-1 0,0 0 0,0 1 1,-1-1-1,1 0 0,0 1 0,0-1 1,0 0-1,0 1 0,-1-1 0,1 1 0,0-1 1,0 0-1,0 1 0,0-1 0,0 0 1,0 1-1,0-1 0,0 1 0,0-1 0,0 0 1,0 1-1,0-1 0,1 1 0,-1-1 1,0 1-1,0 0 20,0 1 1,0 0-1,0-1 1,0 1 0,0-1-1,0 1 1,0 0-1,-1-1 1,1 1-1,-1-1 1,1 1 0,-2 1-1,-3 22 562,5-12-590,0-8 28,1 1 0,-1-1 1,0 1-1,-1 0 1,1-1-1,-1 1 1,-1-1-1,1 0 0,-1 1 1,1-1-1,-6 9 1,5-10-19,0-1 0,1 0 0,-1 1 0,1-1 0,0 1 0,0-1 0,0 1 0,0 0 0,0-1 0,1 1 0,0 0 0,0-1 0,0 1 0,0 5 0,2-1 18,-1 0 0,1-1 0,0 1 0,1-1 1,7 15-1,-7-16 42,0 1-1,0 0 1,0 1-1,-1-1 1,0 0-1,0 1 1,-1-1-1,1 14 1,3 10-177,-4-28 77,0 1 0,0 0 1,-1 0-1,1-1 0,-1 1 0,0 0 1,0 0-1,0 5 0,-6 9 107,5-16-117,1-1 0,-1 1 0,1 0 0,-1-1 0,1 1 0,-1-1 0,1 1 0,0 0 0,0-1 0,0 1 0,0 0 1,0-1-1,0 1 0,0 0 0,0-1 0,1 1 0,-1-1 0,1 1 0,-1 0 0,1-1 0,1 3 0,-2-3-4,1 0 0,-1 0 0,0 0 0,0 0 0,1 0 0,-1 0 0,0 0 0,0 0 0,0 0 0,0 0 0,0 0 0,-1 0 0,1 0 0,0 0 0,0 0 0,-1 0 0,1 0 0,0-1 0,-1 1 0,1 0 0,-2 2 0,-4 12 205,6-10-176,-1 0 1,1 0-1,0 0 1,0 0-1,2 8 0,-1-9-12,0 0 0,-1 0 0,1 0-1,-1 0 1,0 0 0,-1 0 0,1 0-1,-1 0 1,1 0 0,-3 6 0,2-8-8,1-1 1,-1 0-1,1 1 1,-1-1 0,1 1-1,-1 0 1,1-1-1,0 1 1,0-1 0,0 1-1,0-1 1,0 1-1,0-1 1,0 1-1,0 0 1,1-1 0,-1 1-1,0-1 1,1 1-1,0-1 1,-1 1 0,2 1-1,-2-2-5,1 0 0,-1 1 1,0-1-1,0 0 0,0 1 0,0-1 0,0 0 0,-1 0 0,1 1 0,0-1 0,0 0 0,-1 0 0,1 0 1,-1 1-1,1-1 0,-1 0 0,1 0 0,-1 0 0,0 0 0,-1 2 0,6 12 53,5 23 0,-7-23 85,1-2-279,-1 0 0,0 15-1,1-8 225,-3-18-83,1 0 0,-1 1 0,1-1 0,-1 0 0,0 1 0,0-1 0,0 0 0,0 1 1,-1 2-1,-4 13 373,4-15-376,0 1 0,0-1 0,0 0-1,0 1 1,0-1 0,1 1 0,0-1 0,-1 1 0,1 0-1,1 4 1,0-1-41,0 0 0,-1 0 0,0 0 0,-1 0 0,0 7-1,0-10 6,0 1-1,1-1 0,-1 1 1,1 0-1,0-1 0,1 1 1,-1 0-1,1-1 0,0 1 1,0-1-1,0 1 0,4 7 1,-3-8 23,-1 0 0,1 0 0,-1 0 1,0 1-1,0-1 0,-1 0 0,1 0 0,-1 0 1,0 1-1,0-1 0,0 0 0,-1 0 1,1 1-1,-3 4 0,0 26 141,2-22-126,0 0 0,-4 22 1,4-27 116,0 1 0,0-1 1,2 14-1,0-1 29,-1-11-192,1 0 1,4 14-1,-3-15 5,-1 0 0,1 14 0,-1-15 103,0 0 0,0 0 0,1 0-1,4 15 1,-3-16 4,-1 0 0,0 1 0,-1 0-1,2 14 1,-3-17-68,1 1 1,-1-1-1,1 0 0,1 0 0,-1 0 0,4 8 0,-2-7 4,-1 0-1,0 0 1,1 9-1,2 30 69,-5-44-71,0-1-1,0 1 1,0-1 0,0 1 0,0-1 0,1 1 0,-1 0-1,0-1 1,0 1 0,0-1 0,1 1 0,-1-1-1,0 1 1,1-1 0,-1 0 0,0 1 0,1-1-1,-1 1 1,1-1 0,0 1 0,3 3 28,-3-1-3,0 0-1,0 0 1,-1 1 0,1-1 0,-1 0-1,1 0 1,-1 0 0,0 0 0,0 1 0,-1 5-1,0-6-14,1 0 1,0 0-1,0 0 0,0 0 0,0 0 0,0 0 0,0 0 0,1 0 0,0 0 0,-1 0 0,1 0 1,0 0-1,1 0 0,1 3 0,-2-4-12,-1-1 1,1 0-1,0 0 1,-1 0-1,1 0 1,-1 1-1,0-1 1,1 0-1,-1 0 1,0 1-1,0-1 0,0 0 1,1 0-1,-1 1 1,-1-1-1,1 0 1,0 1-1,0-1 1,0 0-1,-1 0 1,1 1-1,-1 0 1,-2 8 15,3-7-6,0-1 1,0 0 0,0 1 0,1-1 0,-1 0 0,0 0 0,1 1 0,0-1-1,-1 0 1,1 0 0,0 0 0,0 0 0,0 0 0,0 0 0,3 3 0,-2-3-4,-1 1 1,1-1 0,-1 1 0,0-1 0,0 1 0,0-1 0,0 1 0,0 0-1,-1 0 1,1 3 0,-1 17 175,-1-19-186,1 1 0,-1 0 0,1 0 1,1 0-1,-1 0 0,1 0 0,0-1 0,0 1 0,3 9 0,-3-11-3,0 0 0,0 0 0,0 0 0,-1 0 0,0 0 0,1 1 0,-1-1 0,0 0 0,-1 6 1,0-6-12,1-1 0,0 1 0,0 0 1,0 0-1,0 0 0,0 0 1,1 0-1,-1-1 0,2 6 1,5 7-41,-1 0 0,0 1 1,5 28-1,3 18 157,3 23-65,-15-76-2,0 0 0,0 0 1,6 13-1,-1 0-150,6 30 211,-10-36-57,1 1-1,1-1 1,9 23 0,-5-18-138,7 26 1,7 12 348,-19-51-223,13 29-40,-7-17-66,11 34 0,-17-41 21,2 0-1,10 20 1,-9-21 28,-1 0-1,7 22 1,15 40 82,-19-54 61,6 30-177,1-7 544,-12-36-576,-1 1 0,1 0 0,-1 1 0,-1-1 0,0 0 0,2 14 0,5 8 418,-7-24-331,0 0-1,0 1 1,-1-1 0,0 0 0,1 8 0,4 40 201,0-8-507,-1 2 635,-1 4-411,2 13-138,-5-50 337,0 1 1,6 21 0,-1-7-238,1 63 33,-5-84 91,-1 0-1,6 13 1,-5-15-29,1 1 0,-2-1 1,1 1-1,-1 0 0,1 8 1,-2-6 65,1 0 0,1 0 0,4 18 0,-3-18-25,-1 0-1,0 0 1,1 19-1,-3 222 330,-1-240-292,0 0 0,0 0 1,-5 12-1,-1 15-167,6-36 99,1 1 1,-1 0 0,0 0 0,0 0 0,0-1 0,-1 1-1,-2 4 1,-4 9 219,-13 66-10,16-56-202,-13 36 1,16-58-45,-8 23 125,-24 46-1,29-63-108,1 0-1,0 0 0,-5 20 1,-3 7 110,-3-11-98,-28 68 144,27-54 85,9-25-140,1 0 0,-5 19 0,9-27-52,-1-1 0,1 0 0,-2 1 0,1-1 0,-1 0 1,0 0-1,0-1 0,0 1 0,-7 5 0,6-6 50,0 1 0,1 0 0,-1 0 0,1 0 0,0 0 0,1 1 0,-4 7 0,2 9 52,4-16-137,-1 1 0,0-1 0,-4 10-1,6-17 31,0 1-1,-1 0 0,1 0 0,0-1 0,-1 1 1,1 0-1,0-1 0,-1 1 0,1 0 0,-1-1 1,1 1-1,-1-1 0,1 1 0,-1-1 1,0 1-1,1-1 0,-1 1 0,0-1 0,1 0 1,-1 1-1,0-1 0,0 0 0,1 1 0,-1-1 1,0 0-1,0 0 0,1 0 0,-1 0 0,0 0 1,0 0-1,1 0 0,-1 0 0,0 0 1,0 0-1,0 0 0,0-1 0,0 1 5,1 0 0,-1-1-1,0 1 1,1 0 0,-1-1-1,0 1 1,1 0 0,-1 0-1,0 0 1,1 0 0,-1-1 0,0 1-1,1 0 1,-1 0 0,0 0-1,1 0 1,-1 1 0,0-1-1,1 0 1,-1 0 0,0 0 0,1 1-1,-1-1 1,0 0 0,1 0-1,-1 1 1,1-1 0,-1 1-1,1-1 1,-1 0 0,1 1 0,-1-1-1,1 1 1,-1-1 0,1 1-1,-1 0 1,1-1 0,0 1-1,-1-1 1,1 1 0,0 0-1,0-1 1,-1 1 0,1 0 0,0-1-1,0 2 1,-3 6-7,-10 18-179,4-5 237,0-1 1,-2 0 0,-1 0-1,-13 17 1,-1 0-319,19-26 276,-1 0 0,-11 13 0,15-19 40,-9 9 75,-14 19 0,17-21-245,0-1 0,-19 17 0,20-20 124,0 0 0,0 1 0,1 0 0,1 0 0,-12 19 0,13-19 41,0 0-1,-1 0 1,0 0 0,-17 14 0,-11 16-191,16-15 45,-1 0 1,-1-2 0,-26 22-1,3-3 303,-16 12-42,-25 21-247,59-49 40,19-18 38,1 0-1,0 1 0,0-1 0,5-6 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12.4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46 938 2144,'0'-1'46,"-1"1"1,0-1 0,0 0-1,1 1 1,-1-1-1,0 0 1,1 1-1,-1-1 1,1 0-1,-1 0 1,1 0 0,-1 1-1,1-1 1,-1 0-1,1 0 1,0 0-1,0 0 1,-1 0-1,1 0 1,0 0-1,0-1 1,-1-4 38,0-2-2,4 7-83,-3 1-4,1 0 0,-1 0 0,0 0 0,1 0 0,-1 0 0,0 0 0,1 0 0,-1-1 0,1 1 0,-1 0 0,0 0 0,1 0 0,-1 0 0,0-1 0,1 1 0,-1 0 0,0 0 0,1 0 0,-1-1 0,0 1 0,0 0 0,1-1 0,-1 1 0,0 0 0,0-1 0,1 1 0,3-10 200,-4 9-197,1 1-1,-1-1 1,0 1 0,0 0 0,0-1-1,0 1 1,0 0 0,0-1-1,0 1 1,0-1 0,0 1-1,0 0 1,0-1 0,0 1 0,-1 0-1,1-1 1,0 1 0,0 0-1,0-1 1,0 1 0,-1 0-1,1-1 1,0 1 0,0 0 0,-1-1-1,1 1 1,0 0 0,0 0-1,-1-1 1,1 1 0,0 0-1,-1 0 1,1 0 0,0-1 0,-1 1-1,0 0 1,1-1 6,-1 1 1,0-1-1,0 1 1,0-1-1,0 1 1,1-1-1,-1 0 0,0 0 1,1 1-1,-1-1 1,0 0-1,1 0 1,-1 0-1,1 0 0,-1 1 1,1-1-1,0 0 1,-1 0-1,1 0 1,0 0-1,-1-2 0,1 1-8,-1 0-1,1 0 0,-1 0 0,0 1 1,0-1-1,1 0 0,-1 0 1,-1 1-1,1-1 0,0 0 0,-2-1 1,1 1 20,0 0 1,1 0-1,-1 0 1,1 0 0,-1 0-1,1 0 1,0-1-1,0 1 1,0 0 0,0-1-1,0 1 1,1-1 0,-1 1-1,1-1 1,-1-2-1,1-7 450,0 0-1,1-14 0,1-3 301,-2 12-436,-1-5 98,1 0-1,1 0 1,1 0-1,1 0 0,9-30 1,33-65 380,3-5-728,-38 97-35,1 1 0,2 0 0,23-34 0,-27 42-32,-1 4 54,-1 0 19,15-18 1,-19 26-97,0 1 1,0 0 0,0 0-1,1 0 1,-1 0 0,1 0 0,0 1-1,0 0 1,7-4 0,-4 4 2,0-1 0,0-1-1,0 1 1,-1-1 0,0 0 0,10-9 0,-11 9 34,0 0 0,0 0 0,0 1 0,0-1 0,10-4-1,-11 7-18,-1 0 0,0 0 0,0 0 0,1 0 0,-1 1 0,0-1 0,1 1 0,-1 0 0,0 0 0,1 0 0,-1 1 0,0-1 0,5 2 0,-1-1-14,-1 0-1,0 0 0,0-1 0,10 0 1,0-1 1,-12 2 17,1 0-1,-1 0 0,0 0 0,1 0 1,-1 0-1,0 1 0,0 0 0,0 0 1,0 0-1,4 3 0,10 5-29,-10-6 27,1 0 0,0 1 0,-1 0 0,0 0 0,0 1 0,0 0 0,-1 0 0,7 8 0,9 13 13,-2 0-1,-1 2 0,-2 0 0,0 1 0,22 56 1,-37-78-95,0-1 0,1 1 1,0-1-1,0 0 0,1 0 1,0 0-1,0 0 0,1-1 1,0 0-1,0 0 0,0 0 1,1-1-1,-1 0 0,1 0 1,11 4-1,-1-6-1773,3-3 533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14.1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459 1 2080,'-11'32'1451,"-5"-31"-1643,14 0 191,1-1 0,0 1 1,0-1-1,0 1 1,-1-1-1,1 1 1,0 0-1,0-1 1,0 1-1,0 0 1,0 0-1,0 0 1,0 0-1,1 0 1,-1 0-1,0 0 1,0 1-1,-12 26-45,3-7-21,4-9 106,4-8-27,1 0 0,-1 0 0,-1-1 0,1 1 0,0 0 0,-1-1 0,0 1 0,0-1 0,0 0 0,-6 5 0,5-5-14,1-1 1,0 1-1,0 0 1,0 0 0,0 0-1,1 1 1,-1-1 0,1 1-1,-3 6 1,3-7 111,0 0 0,0 1 0,0-1 1,0 0-1,0 0 0,-1 0 0,1-1 0,-1 1 0,-4 3 1,-22 13 1744,0 17-943,-34 41 331,36-42-731,10-14-261,-12 15 79,-42 79 177,66-108-517,2 0 0,-1 0 0,1 0-1,-4 15 1,6-17 30,-1-1 0,1 1 0,1 0 0,-1 0 0,1 0-1,0 0 1,0 0 0,1 9 0,0-9 2,0 0-1,-1-1 1,0 1-1,0 0 1,0 8 0,-1-7 13,1 0 1,0-1-1,1 12 1,5 23 50,-5-25-31,1-1-1,1 1 1,0-1-1,1 0 1,1 0 0,0-1-1,7 16 1,4-3-125,-4-7 56,-1 0 1,-1 1-1,-1 0 0,11 33 0,-15-34 56,-1 0 58,1-1 0,12 28-1,-10-28 63,-1 0 0,5 20-1,1 5 432,-2-5-433,-1-1 0,-3 2-1,2 41 1,-4-41 161,-3-23-159,0 0 1,-1 0 0,-1 0-1,-1 0 1,-7 30 0,8-44-129,1 0 0,-1 0 1,0 0-1,0 0 1,0 0-1,0 0 0,-3 2 1,-5 11-38,8-9-179,0-1 232,-1 0 0,0 0 0,1 0 1,-2-1-1,-2 7 0,4-10-202,1 0-1,-1 0 1,0 0 0,0-1-1,0 1 1,0 0 0,0 0-1,1 0 1,-1-1 0,0 1-1,-1 0 1,1-1-1,0 1 1,0-1 0,0 0-1,0 1 1,0-1 0,0 0-1,-1 0 1,1 1 0,0-1-1,0 0 1,0 0 0,-1 0-1,1 0 1,0-1 0,0 1-1,-2-1 1,-3 1-1725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15.3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253 0 2144,'14'21'1109,"-13"-19"-954,-6 0-246,-10 11 1390,0 0-1,-17 11 1,25-19-1067,-2 1-27,1 1-1,0 1 1,1-1 0,0 1-1,0 1 1,0 0 0,-9 16-1,11-15-30,1-4-85,0 1-1,1 0 0,0-1 1,0 1-1,-3 12 0,-12 50 254,11-47-216,1 0-1,1 1 1,1-1 0,-2 36 0,1-23 416,2-21-364,-12 51 148,8-38-41,-7 49 0,13-59-273,-3 15 32,2 1 0,4 48 0,3 11-84,-4-50 231,13 75-1,-2-30 23,-11-65-177,2 0-1,1 0 0,0 0 0,9 22 1,22 72 367,7 16-598,-12-56 479,21 48-83,36 67 87,-70-151-153,26 52-30,-19-42 94,26 45-350,-38-75 103,-5-8-186,0 0 0,1 0 0,1-1 0,-1 0 0,2-1 0,11 11 1,42 26-5949,-42-32 5260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26.6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1 367 2080,'0'-1'27,"-1"0"0,1 1 0,0-1 0,0 1 0,0-1 1,0 0-1,0 1 0,0-1 0,0 1 0,0-1 0,0 1 0,0-1 0,1 0 0,-1 1 0,0-1 1,0 1-1,0-1 0,1 1 0,-1-1 0,0 1 0,1-1 0,-1 1 0,0-1 0,1 1 0,-1 0 1,1-1-1,-1 1 0,1-1 0,-1 1 0,1 0 0,-1 0 0,1-1 0,-1 1 0,1 0 0,0-1 1,11-5 105,-11 5-124,1 0 0,0 0 0,-1 1 0,1-1 0,-1 0 0,1 1 0,0-1 0,-1 1 0,1 0 0,0-1 0,3 1-1,24 1 92,-11-1-99,66-1-81,137-21 0,192-56 200,133-20-138,194 38 1244,-224 41-1782,-189 9 1395,327-26 286,-412 24-616,248 19 1,-433-2-994,12 0-366,-62-5 570,-1-1-1,1 1 1,-1-2-1,9-1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31.6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12 224,'-4'-11'128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2.97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653 1 2080,'-14'11'667,"14"-11"-653,-1 1 1,1-1 0,-1 1 0,1-1 0,0 1 0,-1 0 0,1-1 0,0 1 0,0 0 0,-1-1 0,1 1-1,0 0 1,0 0 0,0-1 0,0 1 0,0 0 0,0-1 0,0 1 0,0 0 0,0 0 0,0-1-1,1 2 1,-1 0 32,3 36 160,-2-27-176,0 1-1,-1 12 1,-4 10-39,-1-1 1,-2 0-1,-1 0 0,-15 37 1,-59 124-10,81-191 24,-20 42 10,-2 0 0,-48 68 0,57-93-45,-2-1-1,0-1 1,0-1-1,-2 0 1,0-1-1,-1-1 1,-33 20 0,40-29 44,0 0 1,-1 0-1,1-1 1,-1-1-1,-15 4 1,20-7-10,1 1 0,0-1 1,0-1-1,-1 1 0,1-1 1,0-1-1,-1 1 0,1-1 0,0-1 1,0 1-1,-9-4 0,8 1-32,1 0 0,-1 0-1,-9-8 1,17 12 25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31.9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 16 2080,'11'-16'928,"-39"32"2880,35-16-2464,3-3-1408,5-1-64,-1-2 544,-2 6-224,2-3 288,1 3-320,-1 0-1632,0 7 800,-4-1-1152,4 6 1056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32.3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35 123 2240,'-23'18'720,"19"-15"-542,2-5-84,1 1-86,0-1 1,1 0 0,-1 0-1,0 0 1,1 0-1,0 0 1,-1 0-1,1 0 1,0 0-1,0 0 1,0 0-1,0 0 1,0 0-1,1 0 1,-1 0-1,1 0 1,-1 0-1,1 0 1,-1 0 0,1 0-1,0 1 1,0-1-1,0 0 1,3-2-1,1-5 389,1 0 0,0 0-1,0 1 1,1 0 0,14-13 0,-18 18-298,1 0 1,0 0-1,-1 1 1,1-1-1,0 1 1,0 0 0,1 0-1,-1 1 1,0-1-1,1 1 1,-1 0-1,1 0 1,-1 0-1,1 1 1,8 0-1,-11 0-80,-1 0 0,1 0-1,-1 1 1,1-1-1,-1 0 1,1 1-1,-1-1 1,1 1 0,-1 0-1,1-1 1,-1 1-1,0 0 1,0 0-1,1 0 1,-1 0-1,0 0 1,0 0 0,0 0-1,0 1 1,0-1-1,0 0 1,0 0-1,-1 1 1,1-1 0,0 1-1,-1-1 1,1 0-1,-1 1 1,1 2-1,0 3 66,0 0-1,0 1 1,-1-1-1,-1 14 1,1-19-83,-11 129 204,4-74 13,3 0 0,5 97 0,0-144-180,1 1 0,-1-1 1,2 0-1,0 0 0,4 11 0,-6-20-113,-1 1-1,1-1 0,-1 0 1,1 1-1,0-1 0,0 0 1,0 0-1,0 0 0,0 0 1,1 1-1,-1-1-7,-1-1-1,1 0 1,-1 1-1,1-1 1,0 0 0,-1 0-1,1 1 1,-1-1-1,1 0 1,0 0-1,-1 0 1,1 0 0,-1 0-1,1 0 1,0 0-1,-1 0 1,1 0-1,0 0 1,-1-1 0,1 1-1,-1 0 1,1 0-1,0 0 1,-1-1-1,1 1 1,-1 0 0,1-1-1,-1 1 1,1 0-1,0-2 1,15-16-1192,5-6 518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32.7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 2304,'2'8'291,"-1"0"-1,1 1 1,-1 11 0,4 12-438,-2-8 38,-2-15 147,-1 1 6,1 0 0,0-1 0,1 1 0,0-1 0,4 11 0,-6-18-50,1 0-1,0-1 0,-1 1 1,1-1-1,0 0 0,0 1 1,0-1-1,0 0 0,0 1 1,0-1-1,0 0 0,0 0 1,0 0-1,1 0 0,-1 0 1,0 0-1,1 0 0,-1-1 1,1 1-1,-1 0 0,1-1 1,-1 1-1,1-1 0,-1 0 1,1 1-1,0-1 0,-1 0 1,1 0-1,0 0 0,-1 0 1,1 0-1,-1 0 0,1-1 1,0 1-1,-1 0 0,1-1 1,-1 1-1,3-2 0,4-2 17,-1 1-1,0-1 1,0-1 0,0 1-1,6-6 1,33-32 90,-35 32-92,28-27 32,35-44 0,-72 77 66,1 7-31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07.9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 33 160,'-59'-32'64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34.8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75 224 2240,'-1'-10'714,"-6"13"-274,6-2-437,-5-2 4,0 1-1,1 1 0,-1-1 1,-6 2-1,1 1 130,9-2-70,0 0 1,0 0-1,0-1 0,0 1 1,0-1-1,-1 0 0,-2 0 1,9 4 822,0-1 0,0 1-1,1-1 1,-1 0 0,8 3 0,1-2-811,-10-3 6,-1-1 1,1 1-1,0 0 1,-1 0-1,1 1 1,-1-1-1,1 0 1,-1 1-1,4 3 1,-1-1-1,0 0 0,0-1 0,1 1 1,-1-1-1,1 0 0,0-1 1,0 1-1,-1-1 0,2 0 0,-1-1 1,0 1-1,0-1 0,0 0 0,1-1 1,-1 0-1,0 0 0,1 0 0,-1-1 1,10-1-1,-14 1-61,6 1 38,-1-2-1,0 1 1,1-1-1,-1 0 0,0 0 1,0-1-1,12-6 1,7-7 98,-2 0-1,0-2 1,0 0 0,27-30 0,-43 38-234,0 0 0,7-13-1,-5 9 46,-9 12 161,-2-1-368,3 0 315,1 1 0,-1 0 0,1 0 0,0 0 0,-1 0 0,5-2 0,18-14 314,-21 13-249,0 1 0,0-1-1,6-11 1,-8 14-104,-1-1-1,1 0 1,0 0 0,0 1 0,0-1 0,0 1-1,0 0 1,1-1 0,-1 1 0,5-3 0,-1 2-76,-1 1 584,-7 9-311,-24 43-193,20-38-35,0 0 0,-1 0-1,0 0 1,0-1 0,-1 0 0,-1-1 0,-12 13 0,6-9-159,-1 0 1,-1-1 0,-36 21-1,51-32-132,-1 0 0,0 0 0,0-1 0,0 0 0,-1 1 0,1-1-1,0-1 1,0 1 0,0 0 0,-1-1 0,-3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35.2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1 1 3552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36.2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28 2240,'-14'-7'720,"13"7"-690,1-1 0,0 1-1,-1 0 1,1 0 0,0-1 0,-1 1 0,1 0 0,-1 0 0,1 0 0,0 0-1,-1-1 1,1 1 0,-1 0 0,1 0 0,-1 0 0,1 0 0,-1 0-1,1 0 1,0 0 0,-1 0 0,0 0 0,-5 2-228,14-16 171,-5 13 109,-1 0-1,0 0 1,0 1-1,1-1 1,-1 0 0,0 1-1,1 0 1,-1-1-1,0 1 1,1 0 0,-1 0-1,1 0 1,-1 1-1,0-1 1,5 2 0,11-1 649,396-1 2765,209 0-2784,-292 22-380,-180-8-83,136 23-152,-75-6-514,439 2-5726,-581-33 5972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58.2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244 38 3712,'-12'2'0,"-219"-42"-32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59.6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 23 2080,'-12'-12'667,"34"5"-38,6 14-580,-18-4 27,-1 0 0,21 2 0,-13-5 692,-1 0-1,0-2 0,0 0 1,20-5-1,27-3 825,-59 10-1471,0 1 0,0-1-1,0 1 1,0 0-1,1 0 1,-2 0 0,1 1-1,0-1 1,6 4-1,21 7 1117,23 5 290,-36-11-1427,3 1-106,0-1 1,24 4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0.0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270 1 2304,'1'3'6818,"-2"-1"-6511,-18 42 237,-1 0 0,-31 45-1,16-28-201,-27 49-62,-7 13-5146,61-110 3405,2-6 586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3.3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1 184 2560,'11'4'3224,"-3"-5"-3163,526-47-2589,-401 41 2526,0-5 1,227-52-1,-240 28 98,-71 17-144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0.3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2080,'1'0'83,"-1"0"0,1 0 0,-1 0 0,1 0 0,-1 0 0,1 0-1,-1 1 1,1-1 0,0 0 0,-1 0 0,1 0 0,-1 1 0,0-1 0,1 0 0,-1 0 0,1 1 0,-1-1 0,1 0 0,-1 1-1,0-1 1,1 1 0,-1-1 0,0 0 0,1 1 0,-1-1 0,0 1 0,0-1 0,1 1 0,7 17 2770,-3 8-2615,-2 1 0,-1-1 0,0 0 0,-4 32 0,2-8-30,0-20-398,2 107 453,9-48-4080,-8-72 2756,2-6 490</inkml:trace>
  <inkml:trace contextRef="#ctx0" brushRef="#br0" timeOffset="1">162 240 2144,'8'-3'992,"4"4"-864,-6 1-64,0 2-64,2-1 1312,2 1-704,0-1-1504,0 0 448,-1-1-96,3 1 320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0.8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 14 2304,'0'1'49,"-1"-1"0,1 0 1,0 0-1,-1 0 0,1 0 0,0 0 0,-1 1 1,1-1-1,0 0 0,-1 0 0,1 1 0,0-1 1,0 0-1,-1 0 0,1 1 0,0-1 0,0 0 1,0 1-1,-1-1 0,1 0 0,0 1 0,0-1 1,0 0-1,0 1 0,0-1 0,0 1 0,-1-1 1,1 0-1,0 1 0,0-1 0,0 1 0,0-1 1,1 0-1,-1 1 0,0-1 0,0 1 0,2 24 2693,-1-7-1603,-7 16-1228,-1 4-1746,7-35 1632,0-1 0,-1 1-1,2-1 1,-1 1 0,0 0 0,0-1-1,1 1 1,-1-1 0,1 1-1,2 4 1,-3-7 187,0 0 1,0 1-1,0-1 0,0 0 0,0 1 1,1-1-1,-1 0 0,0 0 0,0 1 1,1-1-1,-1 0 0,0 1 0,0-1 0,1 0 1,-1 0-1,0 0 0,1 1 0,-1-1 1,0 0-1,1 0 0,-1 0 0,0 0 1,1 1-1,-1-1 0,0 0 0,1 0 1,-1 0-1,0 0 0,1 0 0,8-7-108,2-18 215,-9 19-147,4-11 35,0-1-1,16-28 1,-19 41 52,0 0 0,0 0 0,1 1 0,-1-1 0,1 1 0,0 0 0,0 0 0,1 0 0,-1 1 0,1-1 0,0 1 0,0 0 0,8-3 0,-13 6 13,0 0 0,1 0 0,-1-1 0,1 1 0,-1 0 0,0 0 0,1 0 0,-1 0 0,1 0 0,-1 0 0,0 0 0,1 0 0,-1 0-1,1 0 1,-1 0 0,0 0 0,1 0 0,-1 0 0,1 0 0,-1 0 0,0 1 0,1-1 0,-1 0 0,0 0 0,1 0 0,-1 1 0,0-1 0,1 0 0,-1 0 0,0 1 0,0-1 0,1 0-1,-1 1 1,0-1 0,0 0 0,1 1 0,-1-1 0,0 0 0,0 1 0,0-1 0,0 1 0,0-1 0,1 0 0,-1 1 0,0-1 0,0 1 0,0-1 0,0 0 0,0 1 0,0-1 0,0 1-1,-1-1 1,1 0 0,0 1 0,0 0 0,-6 24 855,2-13-699,-1 2-41,-6 23 1,10-33-115,0 0 1,1 0 0,0-1-1,-1 1 1,1 0 0,0 0-1,1 0 1,-1-1 0,1 1-1,-1 0 1,3 5 0,-2-7-196,0 0 1,0 0 0,0 0-1,1 0 1,-1-1 0,0 1-1,1-1 1,-1 1 0,1-1-1,-1 1 1,1-1 0,0 0-1,0 0 1,-1 0 0,1 0-1,0 0 1,0 0 0,0 0 0,0-1-1,3 1 1,6-1-571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1.2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24 5408,'6'-15'1728,"-6"15"-1658,0-1 0,0 1 1,0-1-1,0 1 0,1-1 1,-1 1-1,0 0 0,0-1 0,1 1 1,-1 0-1,0-1 0,0 1 1,1-1-1,-1 1 0,0 0 1,1 0-1,-1-1 0,1 1 0,-1 0 1,0 0-1,1-1 0,-1 1 1,1 0-1,0 0 0,-1 0-13,0 0-1,0 0 1,1 0-1,-1 0 1,0 0-1,0 0 0,1 1 1,-1-1-1,0 0 1,0 0-1,0 0 1,0 0-1,1 0 1,-1 1-1,0-1 1,0 0-1,0 0 1,0 0-1,0 1 0,1-1 1,-1 0-1,0 0 1,0 0-1,0 1 1,0-1-1,0 0 1,0 0-1,0 1 1,0-1-1,0 0 1,0 0-1,0 0 0,0 1 1,0-1-1,0 0 1,0 0-1,0 1 1,0-1-1,0 0 1,-8 44 985,5-29-857,0-1 0,1 1 0,1 0 0,1 23 1,0-36-204,0-1 1,0 0 0,0 1 0,0-1-1,0 0 1,1 0 0,-1 1 0,0-1 0,1 0-1,-1 0 1,1 1 0,0-1 0,-1 0-1,1 0 1,0 0 0,0 0 0,0 0 0,-1 0-1,1 0 1,0 0 0,0-1 0,3 3-1,-3-3-65,1 0-1,-1 1 0,1-1 0,-1 0 0,1 0 0,-1 0 1,1 0-1,-1 0 0,1 0 0,-1-1 0,1 1 0,-1 0 1,1-1-1,-1 1 0,1-1 0,1-1 0,5-2-633,-1 0-1,0-1 0,0 0 0,0-1 1,10-10-1,2-5-557,-1 1 550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1.5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 38 1984,'-2'-23'691,"-5"9"1959,6 14-2522,1 0 0,0 0-1,0 0 1,-1 0 0,1 0 0,0 0 0,-1 0 0,1 0 0,0 0-1,-1 0 1,1 0 0,0 0 0,-1 0 0,1 0 0,0 0 0,-1 0-1,0 1-93,1-1 0,-1 1 0,0-1 0,1 1 0,-1 0 0,0-1 0,1 1 0,-1 0 0,1-1 0,-1 1 0,1 0 0,-1 0 0,1 0 0,0-1 0,-1 1 0,1 0 0,0 0 0,0 0 0,0 0 0,0 0 0,-2 21 529,2-18-496,5 257 1608,1-117-1840,-5-70 8,-1 6-570,18 130 0,-14-192-1188,2-5 561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2.4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339 5 3200,'-1'0'92,"1"-1"1,-1 1-1,1-1 0,-1 1 0,1 0 1,-1-1-1,1 1 0,-1 0 1,1 0-1,-1-1 0,1 1 1,-1 0-1,0 0 0,1 0 0,-1 0 1,1 0-1,-1 0 0,0 0 1,1 0-1,-1 0 0,1 0 1,-1 0-1,0 0 0,1 0 1,-1 0-1,1 0 0,-1 1 0,1-1 1,-1 0-1,1 1 0,-1-1 1,1 0-1,-1 1 0,1-1 1,-1 0-1,1 1 0,-1-1 0,0 2 1,-24 18 290,1 2 0,-38 45 0,36-38-167,-153 199-4872,181-229 4426,13-4 332,20-3 0,-30 8-97,0 0 0,0 1 0,0-1 0,0 1 0,0 0 0,0 0 0,0 1 0,-1 0 0,1 0 0,-1 0 0,1 0 0,-1 0 0,0 1 0,0 0 0,0 0 0,0 0 1,0 0-1,-1 1 0,1 0 0,4 6 0,1 3 421,0 0-1,0 0 1,-1 1 0,-1 0 0,6 18 0,25 88-2943,-33-109 2378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2.8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1 244 1984,'0'0'13,"0"0"0,0 0 0,0 0 0,0 0-1,0 0 1,0 0 0,0 0 0,0 0 0,0 0 0,0 0 0,0 0 0,0 0 0,0 0 0,0 0 0,0 0-1,0 0 1,0 0 0,0 0 0,0 0 0,0 0 0,0 0 0,0 0 0,1 0 0,-1 0 0,0 0-1,0-1 1,0 1 0,0 0 0,0 0 0,0 0 0,0 0 0,0 0 0,0 0 0,0 0 0,0 0-1,-1 0 1,1 0 0,0 0 0,0 0 0,0 0 0,0 0 0,0 0 0,0 0 0,0 0 0,0 0 0,0 0-1,0 0 1,0 0 0,0-1 0,0 1 0,0 0 0,0 0 0,0 0 0,0 0 0,0 0 0,0 0-1,0 0 1,0 0 0,0 0 0,0 0 0,0 0 0,0 0 0,7-5 1302,11-5 1399,135-77-1123,-2 1-1139,-129 75-409,44-19 138,-59 27-111,0 1 1,1 0 0,-1 0-1,0 1 1,1 0 0,-1 0 0,10 0-1,-15 1-52,0 1-1,-1-1 1,1 0 0,0 0-1,-1 1 1,1-1-1,0 1 1,-1 0-1,1-1 1,-1 1 0,1 0-1,-1 0 1,1 0-1,-1 0 1,1 0-1,-1 0 1,0 1-1,0-1 1,0 0 0,1 1-1,-1-1 1,0 1-1,-1-1 1,1 1-1,0-1 1,0 1-1,-1-1 1,1 1 0,-1 0-1,1 0 1,-1-1-1,0 1 1,0 0-1,0 0 1,0 1 0,0 9 58,0-1 0,-1 0 0,-1 0 0,-3 15 1,2-15-99,-5 30-23,-19 55 1,21-81-1317,-12 24 1,14-34 49,4-5 1276,-1 0 0,1 0 1,0 0-1,0 0 0,0 0 1,0 0-1,0 0 0,0 0 1,-1 0-1,1 0 0,0 0 1,0 0-1,0 0 0,0 0 0,0 0 1,-1 0-1,1 0 0,0 0 1,0 0-1,0 0 0,0 0 1,0 0-1,0 0 0,0 0 1,-1 0-1,1 0 0,0-1 0,0 1 1,0 0-1,0 0 0,0 0 1,0 0-1,0 0 0,0 0 1,0-1-1,0 1 0,0 0 1,-1 0-1,1 0 0,-2-7-722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3.1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42 21 2240,'-5'-20'992,"4"22"-832,1 3-448,3 4 128,-1 10 192,1 2 0,-3 8 224,2 0-160,-6 8-32,1-2-32,-5 6-256,0 0 128,-5-5 32,3-6 64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3.5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0 294 2240,'4'18'387,"0"-1"1,0 25 0,-1 39-114,2 46-267,-2-97 10,1 1-1,10 32 0,-13-58-2,0-1 0,1 1 0,-1-1 0,1 0 0,0 0 0,0 0 0,1 0 0,-1 0 0,1 0 0,0-1 0,0 1 0,6 5 0,-4-6 11,-1 0 0,1 0 0,0-1 0,0 0 1,0 1-1,0-2 0,0 1 0,0-1 0,0 1 1,9 0-1,52 4-502,128-5-1,-179-1 505</inkml:trace>
  <inkml:trace contextRef="#ctx0" brushRef="#br0" timeOffset="1">649 0 8192,'0'0'0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3.8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49 4064,'-1'4'214,"0"0"-1,0 0 1,1-1 0,-1 1 0,1 0 0,0 0-1,0 0 1,1-1 0,-1 1 0,1 0-1,1 4 1,-2-7-184,1 0 1,-1 0-1,1 0 0,0-1 0,-1 1 0,1 0 1,-1-1-1,1 1 0,0 0 0,-1-1 0,1 1 1,0-1-1,0 1 0,0-1 0,-1 0 0,1 1 1,0-1-1,0 0 0,0 0 0,0 1 0,0-1 1,0 0-1,0 0 0,-1 0 0,1 0 0,0 0 1,0 0-1,1 0 0,28-6-31,74-29 117,42-12-35,-126 42 5,51-10 188,-63 14-241,1 0-1,-1 0 0,1 1 1,-1 0-1,1 1 0,10 2 1,-18-3-159,0 0 0,0 0 0,0 0 0,0 0 0,0 1-1,0-1 1,0 0 0,0 1 0,0-1 0,0 1 0,0 0 0,0-1 0,0 1 0,0 0 0,0-1 0,0 1 0,0 0 0,-1 0 0,1 0 0,0 0 0,-1-1 0,1 1 0,0 2 0,-1-2 50,0 0 1,0 1-1,0-1 1,0 0-1,0 0 0,-1 0 1,1 0-1,0 0 1,-1 0-1,1 0 1,-1 0-1,1 0 1,-1 0-1,1 0 1,-1 0-1,0 0 0,1 0 1,-1-1-1,0 1 1,0 0-1,0 0 1,-1 0-1,-12 11-25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4.2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 1 2144,'7'7'992,"7"-8"-864,-7 1 128,0 1-160,4 1-320,-2 1 128,-1 1-64,-1 0 96,-4 2 256,0 1-96</inkml:trace>
  <inkml:trace contextRef="#ctx0" brushRef="#br0" timeOffset="1">4 142 2080,'0'0'17,"0"0"0,0 0 0,0 0 0,0 0 0,0 0 0,-1 0 1,1 0-1,0 0 0,0 0 0,0 0 0,0 0 0,0 0 0,-1 0 0,1 0 0,0 0 0,0 0 0,0-1 0,0 1 1,0 0-1,0 0 0,0 0 0,-1 0 0,1 0 0,0 0 0,0 0 0,0 0 0,0 0 0,0-1 0,0 1 0,0 0 1,0 0-1,0 0 0,0 0 0,0 0 0,0 0 0,0-1 0,-1 1 0,1 0 0,0 0 0,0 0 0,0 0 1,0 0-1,0 0 0,0-1 0,0 1 0,1 0 0,-1 0 0,0 0 0,0 0 0,0 0 0,0-1 0,0 1 0,0 0 1,0 0-1,0 0 0,0 0 0,0 0 0,0 0 0,0 0 0,0-1 0,1 1 0,-1 0 0,0 0 0,0 0 0,0 0 1,0 0-1,0 0 0,9-8 362,4 3 187,-1-1-1,1 2 0,0 0 0,0 0 1,0 1-1,0 1 0,1 0 1,21 0-1,-34 2-539,0 0 0,0 0 0,-1 0 0,1 0 0,0 0 0,0 0 0,0 0 0,0 0 0,0 1 0,0-1 0,0 0 0,0 1 0,-1-1 0,1 1 0,0-1-1,0 1 1,0-1 0,-1 1 0,1-1 0,0 1 0,-1 0 0,1-1 0,0 1 0,-1 0 0,1-1 0,-1 1 0,1 0 0,-1 0 0,1 1 0,-1 0-102,0 0 1,0 0-1,0 0 0,0 0 1,-1 0-1,1 0 1,-1 0-1,1-1 0,-1 1 1,1 0-1,-1 0 0,0 0 1,-1 1-1,-5 8-670,0-1 0,0 0 0,-10 10 0,-1-1 69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3.64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7456,'4'6'3821,"12"5"-4359,-11-8 700,8 5-292,0 2 0,0-1 0,-1 2 0,0 0 0,0 0 1,-1 1-1,-1 0 0,0 1 0,-1 0 0,0 1 0,-1-1 0,-1 2 0,9 23 0,-4-1 104,-2 0-1,-2 1 1,-1 0-1,2 46 1,-5 159 146,-5-194-54,-13 204 126,8-207-796,-2-1 0,-2 0 0,-24 67 0,26-92 266,-1 0 1,0-1 0,-14 21-1,7-19-107,-33 35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4.5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2656,'0'6'1184,"3"4"-1024,-1-3 2112,1 0-1280,-1 7 32,1 4-640,-3 5-640,0 0 160,-2 3-1056,2-3 640,-1-2-1280,-1-1 1024,2-5 160,3-3 384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4.8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0 153 2240,'2'1'299,"1"-1"0,-1 1 0,0-1 0,0 1 0,0 0 0,0 0 0,0 0 0,0 0 1,0 0-1,3 3 0,21 18 3068,-17-14-3203,16 15-265,-13-12 69,21 17 0,-30-26 34,1 1-1,-1-1 0,1 0 0,0 0 1,0 0-1,0-1 0,0 1 1,0-1-1,0 0 0,0 0 0,6 0 1,-9-1 6,1 0-1,0 0 1,-1 0 0,1 0 0,0-1-1,-1 1 1,1 0 0,-1-1 0,1 1 0,0-1-1,-1 0 1,1 1 0,-1-1 0,1 0-1,-1 0 1,0 0 0,1 0 0,0-2 0,0 1-117,0 0 0,0-1 1,-1 1-1,1-1 1,-1 1-1,0-1 1,0 1-1,0-1 0,0 0 1,0-3-1,1-4-353,-1 0 0,0 0 0,-1 0 0,0-1 0,-2-11 0,-3-12-291,2 18 588,0-1 0,1-32 0,3 47 248,-1 0 1,1 0-1,-1 0 0,1 0 0,0 0 0,0 1 0,0-1 0,0 0 1,0 0-1,0 1 0,0-1 0,0 1 0,1-1 0,-1 1 0,1-1 1,-1 1-1,1 0 0,-1 0 0,1 0 0,0 0 0,0 0 0,0 0 1,-1 0-1,1 1 0,0-1 0,0 1 0,3-1 0,3-1 245,1 0 0,-1 1 0,1 0 0,15 1 0,-14 0-137,0 1 1,0 0-1,0 1 0,0 0 1,0 1-1,0 0 0,-1 0 1,14 7-1,-20-9-164,0 1 1,-1 0-1,1 0 1,0 0-1,-1 0 0,1 0 1,-1 1-1,1-1 1,-1 1-1,0 0 1,0-1-1,0 1 0,-1 0 1,1 0-1,-1 0 1,1 0-1,-1 0 1,0 1-1,0-1 0,-1 0 1,1 1-1,-1-1 1,1 0-1,-1 1 1,0-1-1,0 0 0,-1 1 1,0 3-1,1-4-258,-1 1 0,0-1 0,0-1-1,0 1 1,0 0 0,0 0-1,0 0 1,-1 0 0,1-1 0,-5 6-1,-5 6-1154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5.4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129 7 2496,'2'-7'5089,"-8"13"-3842,0 2-754,1-1 0,1 1 0,-1 0 0,2 1 0,-1-1 0,1 0 0,0 1 1,1 0-1,0 0 0,-2 16 0,2 6-1214,2 54 0,2-39-5107,-5-49 5216,-16-9 131,10 8 363,-27-17-297,35 21 385,-1-1-1,1 0 1,-1 0 0,1 0 0,0 0 0,-1 0-1,1 0 1,0 0 0,0 0 0,0 0-1,-2-3 1,6 4-3,1 0 0,-1 1 0,0-1 0,0 0 0,0 1 0,1 0 0,-1 0 0,3 1 1,61 18-189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6.0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168 10 5728,'0'-1'73,"0"1"1,0 0 0,0-1-1,0 1 1,0 0 0,0-1-1,0 1 1,0-1 0,0 1-1,0 0 1,0-1 0,-1 1-1,1 0 1,0-1 0,0 1-1,0 0 1,0-1 0,-1 1-1,1 0 1,0 0 0,0-1-1,-1 1 1,1 0-1,0 0 1,-1-1 0,1 1-1,0 0 1,-1 0 0,1 0-1,0 0 1,-1 0 0,1-1-1,0 1 1,-1 0 0,1 0-1,0 0 1,-1 0 0,1 0-1,-1 0 1,1 0 0,0 0-1,-1 0 1,1 0 0,0 0-1,-1 1 1,1-1-1,0 0 1,-1 0 0,1 0-1,0 0 1,-1 0 0,1 1-1,0-1 1,-1 0 0,1 1-1,-19 18 236,13-13-422,-17 19 95,1 1-1,0 2 1,2 0 0,-18 34 0,38-61 12,-1 0 1,1 1-1,-1-1 1,1 0-1,0 0 0,-1 1 1,1-1-1,0 0 1,0 1-1,0-1 0,0 1 1,0-1-1,0 0 1,0 1-1,0-1 0,1 0 1,-1 1-1,0-1 1,2 2-1,0 2 98,1 0 0,0-1 1,6 9-1,-5-10-39,-1 1 0,0 0 0,-1 1 1,5 8-1,-2 2 63,-1 1 0,0 0-1,2 24 1,0 53 360,-4-35-903,-1-49 343,0 6-1049,0 1 1,1-1 0,5 17-1,-5-28-200,1-4 544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6.3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1 192 2400,'3'-6'663,"1"1"-1,0-1 1,0 1 0,1 0-1,8-8 1,29-22 1467,-40 33-2236,25-18 130,49-30 0,-61 42 96,-1 1 0,1 1 0,0 0 0,0 1 0,28-6 0,-40 10-57,0 1 0,-1-1 0,1 1-1,0 0 1,0 0 0,-1 0 0,1 1 0,0-1 0,0 1 0,-1-1 0,1 1 0,0 0 0,-1 0 0,3 1 0,-3-1-45,-1 0 1,0 0-1,0 0 1,1 0-1,-1 1 1,0-1 0,0 0-1,0 1 1,0-1-1,-1 0 1,1 1-1,0-1 1,0 1-1,-1-1 1,1 1 0,-1 0-1,0-1 1,1 1-1,-1 0 1,0-1-1,0 1 1,0-1 0,0 1-1,0 2 1,-2 9 240,1 1 0,-2 0 0,-7 22 0,8-29-502,0 0 0,-1 0 0,0-1 0,0 1-1,-1-1 1,0 0 0,0 0 0,-9 10 0,11-15-125,0 1 0,1-1 0,-1 1 0,0-1 0,0 0 0,-1 1 0,-3 0 0,-2 1-768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6.7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42 23 2080,'4'-16'928,"3"9"800,-6 10-1024,0 4 1760,2 3-1408,-3 9-1056,0 1-64,-4 7 256,-1 1-64,-5 4-384,4-4 128,-4 4-1664,4-5 992,-4-4-864,3-2 960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7.0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 15 2144,'-2'-15'1030,"4"24"-956,0 17 161,-3 40 0,1-1 794,0-55-772,1 16 276,1 1-1,1-1 0,7 28 0,-9-48-476,1 1 1,0-1 0,1 1 0,0-1-1,0 0 1,0 0 0,0 0 0,1 0 0,0 0-1,0-1 1,1 0 0,-1 0 0,1 0-1,0-1 1,1 1 0,-1-1 0,7 4-1,1-2 19,1-1-1,-1 0 0,1-1 0,-1 0 0,1-1 0,0 0 1,20 0-1,0-2-286,64-5 1,-85 3-557,0 0 0,-1-1 0,1-1 0,14-5 0,-9 1 251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7.3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21 2080,'4'-21'5031,"-3"22"-4974,0 14 774,-1 0 1,-1 19-1,0-23-833,0 0-1,1 0 1,0-1-1,1 1 1,0 0-1,1-1 1,3 11-1,-5-20 6,0 0 0,1 0 0,-1 0 0,1 0 0,-1 0 0,1 0 0,-1 0 0,1-1 0,0 1-1,-1 0 1,1 0 0,0-1 0,0 1 0,-1 0 0,1-1 0,0 1 0,0-1 0,0 1 0,0-1 0,2 1 0,-1-1-9,0 1 0,0-1 0,0 0 0,0 0 0,0 0 0,0 0 1,0 0-1,0 0 0,4-2 0,3-1-35,0 0 1,-1-1-1,14-7 0,-17 8 41,-2 1 9,183-90-96,-159 80 124,1 2 0,0 1 0,1 1 0,56-7 0,-72 14-131,-1 0 0,14 2 0,-22-1-68,-1 0 1,0 1-1,0-1 0,1 1 0,-1 0 0,0 0 0,0 0 0,0 0 0,0 1 0,0-1 0,0 1 0,0-1 0,3 4 0,-6-5 75,1 1 1,-1-1 0,0 0-1,1 1 1,-1-1 0,0 1-1,1-1 1,-1 1 0,0-1-1,0 1 1,1-1 0,-1 1-1,0-1 1,0 1-1,0 0 1,0-1 0,0 1-1,0-1 1,0 1 0,0-1-1,0 1 1,0-1 0,0 1-1,0 0 1,-1 0 0,0 6-517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7.7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 13 3552,'1'-12'1457,"-6"28"774,-2 1-1669,7-16-563,-13 37 433,12-35-396,0 0 1,0 0-1,1 0 1,0 0-1,-1 0 1,1 0-1,0 0 1,1 0-1,-1 0 1,2 6-1,-2-8-29,1 0 0,-1-1-1,1 1 1,-1 0-1,1 0 1,-1 0 0,1-1-1,0 1 1,0-1 0,-1 1-1,1 0 1,0-1-1,0 1 1,0-1 0,-1 1-1,1-1 1,0 0-1,0 1 1,0-1 0,0 0-1,0 0 1,0 0 0,0 1-1,0-1 1,0 0-1,0 0 1,0 0 0,1-1-1,32-5 197,-30 5-198,65-23 173,-47 15-90,0 2 1,37-8-1,-27 13-239,-30 2 144,-1 0 1,1 1-1,0-1 0,0 0 0,0 1 0,-1-1 0,1 1 0,0 0 0,-1-1 0,1 1 0,0 0 0,-1 0 0,1 0 1,-1 0-1,2 2 0,-3-3-50,1 1 0,-1-1 1,0 1-1,1-1 0,-1 1 0,0-1 1,0 1-1,1-1 0,-1 1 1,0 0-1,0-1 0,0 1 1,0-1-1,0 1 0,0 0 0,0-1 1,0 1-1,0-1 0,0 1 1,0 0-1,0-1 0,0 1 0,0-1 1,-1 1-1,1-1 0,0 1 1,-1 0-1,-11 15-2465,8-11 2035,-7 9-164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8.0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28 2304,'1'0'218,"1"1"0,-1-1 1,1 0-1,0 0 0,-1 0 1,1 0-1,0 0 0,-1 0 0,1 0 1,0 0-1,2-1 0,24-8-339,-12 4-841,-2 1 555,-7 2 796,1 0 0,-1 0 0,1 1-1,-1 0 1,15-1 0,-21 3-319,1-1-1,0 0 1,-1 0 0,1 1-1,0-1 1,-1 1 0,1-1-1,-1 1 1,1 0-1,-1 0 1,1-1 0,-1 1-1,1 0 1,-1 0 0,0 1-1,0-1 1,1 0-1,-1 0 1,0 1 0,0-1-1,0 0 1,0 1 0,-1-1-1,1 1 1,0-1-1,-1 1 1,1-1 0,-1 1-1,1 0 1,-1-1 0,0 1-1,1 2 1,0 14 63,-1 0 0,0-1 0,-2 1-1,0 0 1,-4 18 0,1-5-130,2-11-206,-8 45 253,9-58-372,0 1 0,0-1 1,-1 0-1,0 0 0,0 0 0,-5 8 0,7-15 231,1 1-1,0-1 0,-1 1 1,1 0-1,-1-1 0,1 1 1,-1-1-1,1 1 0,-1-1 1,1 1-1,-1-1 0,0 0 1,1 1-1,-1-1 0,0 0 0,1 1 1,-1-1-1,0 0 0,1 0 1,-1 0-1,0 1 0,1-1 1,-1 0-1,0 0 0,-1 0 1,-6-1-624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6.51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164 229 2144,'-2'1'53,"0"-1"-1,0 0 1,0 0-1,-1 0 1,1 0 0,0 0-1,0-1 1,0 1 0,0-1-1,0 1 1,0-1 0,0 0-1,0 0 1,0 0 0,0 0-1,0 0 1,0 0-1,-2-2 1,2 0-31,-1 0 1,1 0-1,0 1 0,0-1 0,0 0 1,0-1-1,0 1 0,1 0 0,-1 0 1,0-5-1,0-1-25,0 1 1,0-1-1,1 1 0,1-1 1,-1 0-1,1 1 0,1-1 1,2-14-1,-2 19 0,0-1 0,0 1 0,0 0 0,1-1 0,0 1 0,0 0 0,0 0 0,0 0 0,1 0 0,-1 0 0,1 1 1,0-1-1,0 1 0,1 0 0,-1 0 0,1 0 0,-1 0 0,1 1 0,0-1 0,0 1 0,0 0 0,0 0 0,0 0 0,1 1 0,-1-1 0,1 1 0,-1 0 0,0 1 0,1-1 0,0 1 0,-1 0 0,1 0 0,-1 0 0,1 0 0,-1 1 0,1 0 0,-1 0 0,1 0 0,-1 1 0,0-1 0,1 1 0,6 4 0,-6-3 1,1 0-1,-1 0 1,-1 1-1,1 0 1,0-1-1,-1 2 1,0-1-1,0 0 1,0 1 0,-1 0-1,1 0 1,3 8-1,-5-10 36,-1 0 0,0 1 0,0-1 0,-1 0-1,1 0 1,-1 1 0,0-1 0,1 0 0,-1 1 0,-1-1 0,1 0-1,0 1 1,-1-1 0,0 0 0,0 1 0,0-1 0,0 0 0,0 0-1,-1 0 1,1 0 0,-1 0 0,0 0 0,0-1 0,-2 4 0,-4 2 214,1 1 1,-1-2 0,0 1 0,-1-1 0,0-1 0,-18 11-1,22-14-129,1-1-1,-1 1 0,0-1 0,1-1 1,-1 1-1,0 0 0,0-1 0,0 0 1,-1 0-1,1-1 0,0 0 0,0 0 0,0 0 1,0 0-1,0-1 0,-10-1 0,12 1-78,1-1-1,-1 1 0,1 0 0,-1 0 1,1-1-1,0 0 0,0 1 0,-1-1 0,1 0 1,0 0-1,1 0 0,-1 0 0,0-1 1,1 1-1,-1 0 0,1-1 0,-1 1 0,1-1 1,0 1-1,0-1 0,0 0 0,1 1 0,-1-1 1,1 0-1,-1 1 0,1-5 0,0 2-4,0 0 0,1 0 0,-1 0 0,1 1 0,0-1 0,0 0 0,1 0 0,0 1 0,-1-1 0,1 1 0,1 0 0,-1-1 0,1 1 0,4-5 0,-1 2-14,0 1 0,1 0 1,0 0-1,0 1 0,1 0 1,0 0-1,0 1 0,0-1 0,0 2 1,0-1-1,1 1 0,0 1 1,8-2-1,-8 2-41,0 0 0,0 1 0,-1 1 0,1 0 0,0 0 0,0 0-1,0 1 1,-1 1 0,1-1 0,0 1 0,-1 1 0,1-1 0,11 7 0,-17-8 22,-1 1 0,1 0 0,0 0 0,0 0 0,-1 0 0,1 0 1,-1 1-1,0-1 0,0 1 0,0-1 0,0 1 0,0 0 0,0 0 0,-1 0 0,1 0 0,-1 0 0,0 0 0,0 0 0,0 0 0,0 0 0,-1 1 1,1-1-1,-1 0 0,0 1 0,0-1 0,0 0 0,-1 1 0,1-1 0,-1 0 0,1 0 0,-1 1 0,0-1 0,0 0 0,-3 4 0,-2 6 26,0 0 0,-2-1 0,1 0 0,-1-1 0,-1 0 0,-18 18 0,10-13-42,0 0 0,-2-2-1,-26 17 1,32-24 14,0 1 0,-1-2 1,0 0-1,-16 4 0,22-7 13,0-1 0,0-1 0,0 0 0,0 0 1,0 0-1,0-1 0,-1 0 0,1-1 0,-9-2 1,14 3-8,0-1 1,0 0-1,0 0 0,0-1 1,0 1-1,1 0 1,-1-1-1,1 0 0,-1 0 1,1 1-1,0-1 1,0-1-1,-1 1 0,1 0 1,1-1-1,-1 1 1,0-1-1,1 1 0,-1-1 1,1 0-1,0 1 1,0-1-1,0 0 0,0 0 1,0 0-1,1 0 1,-1 0-1,1-6 1,-1 4-4,1-1 1,0 1-1,1 0 1,-1 0-1,1-1 1,0 1-1,1 0 1,-1 0-1,1 0 1,0 0-1,0 0 1,1 0-1,-1 0 1,1 1 0,6-8-1,-4 7 4,0 1 0,0 1 0,0-1 0,0 1 1,1-1-1,-1 2 0,1-1 0,0 0 0,0 1 0,0 0 0,0 1 0,0-1 0,0 1 0,1 1 0,-1-1 1,0 1-1,1 0 0,6 1 0,-7-1-11,0 1 1,0 0-1,0 0 1,0 0 0,-1 1-1,1-1 1,0 2-1,-1-1 1,1 1-1,-1-1 1,0 1-1,0 1 1,0-1-1,-1 1 1,1 0 0,-1 0-1,1 0 1,-1 1-1,4 5 1,-7-7 0,1 0 0,-1 0 0,0 0 0,1 0 1,-2 0-1,1 0 0,0 0 0,0 0 0,-1 0 1,0 0-1,0 1 0,0-1 0,0 0 0,0 0 1,-1 0-1,1 1 0,-1-1 0,0 0 0,0 0 0,0 0 1,0 0-1,0 0 0,-1-1 0,1 1 0,-4 3 1,2-2 0,0 0 0,0 0 0,-1 0 0,1 0 1,-1-1-1,0 0 0,0 0 0,0 0 0,-1 0 1,1-1-1,-1 1 0,1-1 0,-1-1 0,0 1 1,-6 1-1,7-2 12,-1 0 0,1-1 0,-1 1 0,1-1 0,-1 0 0,1-1 0,-1 1 0,1-1 0,0 0 0,-1 0 0,1 0 0,0 0 0,-1-1 0,1 0 0,0 0 0,0 0 0,0 0 0,1-1 0,-7-4 0,6 3-12,0 0-1,1-1 1,-1 1-1,1-1 1,-1 0-1,1 0 1,1 0-1,-1 0 1,1-1-1,0 1 1,0-1-1,1 1 1,-1-1-1,0-10 1,1 9-3,1 1 0,0-1 0,0 0 0,0 1 0,1-1 0,0 1 0,0-1 0,0 1 0,1-1 0,0 1 0,1 0 0,-1 0 0,1 0 0,0 0 0,1 0 0,-1 1 0,1-1 0,0 1 0,1 0 0,-1 0 0,1 1 0,0-1 0,0 1 0,0 0 0,1 1 0,-1-1 0,1 1 0,0 0 0,0 0 0,0 1 0,10-3 0,-6 3-26,-1 0 1,1 0-1,0 1 1,-1 1-1,1 0 1,0 0-1,0 1 1,15 3-1,-20-3 32,0 0 1,0 0-1,-1 1 0,1-1 1,-1 1-1,1 0 0,-1 0 1,0 1-1,1-1 0,-1 1 1,-1 0-1,1 0 0,0 0 0,-1 1 1,1-1-1,-1 1 0,0 0 1,0 0-1,2 4 0,-4-3 5,1-1 0,-1 1 0,0-1 0,-1 1 0,1 0 0,-1-1 0,0 1 0,0 0 0,0-1 0,-1 1 0,1-1 0,-1 1-1,0 0 1,-1-1 0,1 0 0,-1 1 0,0-1 0,0 0 0,0 0 0,-5 7 0,2-3 15,-1 0 0,0-1 0,0 0 0,0 0 0,-1 0 0,0-1 0,-1 0 0,1 0 0,-13 6 0,14-9 8,0 0-1,0-1 1,0 0-1,-1 0 0,1 0 1,-1-1-1,1 0 1,-1 0-1,0-1 0,-12 0 1,15 0-42,0-1 0,1 1-1,-1-1 1,0 0 0,1 0 0,-1 0 0,0-1 0,1 1 0,-1-1 0,1 0 0,0 0 0,0 0-1,0-1 1,0 1 0,0-1 0,0 1 0,0-1 0,1 0 0,0 0 0,-3-5 0,1 0-7,0 0-1,0 0 1,1 0 0,1-1 0,0 1 0,0-1 0,0 0-1,1 1 1,0-1 0,1 0 0,1-11 0,-1 14 23,1 0 1,-1 0-1,2 0 0,-1 0 1,0 0-1,1 0 0,0 0 1,1 0-1,-1 1 1,1-1-1,0 1 0,1 0 1,-1 0-1,1 0 1,0 0-1,9-8 0,-11 11-19,1 0 0,0 0-1,0 1 1,0-1 0,0 1-1,0-1 1,0 1 0,0 0-1,0 0 1,1 0-1,-1 1 1,0-1 0,0 1-1,1 0 1,-1 0 0,0 0-1,1 0 1,-1 0 0,0 1-1,1-1 1,-1 1 0,0 0-1,0 0 1,0 1 0,5 1-1,-5-1-79,1 0 0,-1 1 0,0-1 0,0 1 0,0 0 0,0 0-1,0 0 1,0 0 0,-1 0 0,1 1 0,-1-1 0,0 1 0,0-1 0,0 1-1,-1 0 1,1 0 0,-1 0 0,0 0 0,0 0 0,0 5 0,0 3-269,-1 1 0,0-1 0,-1 0 0,-2 14 0,2-19 227,-1 0-1,0 0 1,0 0 0,0 0 0,-1-1 0,0 1 0,0-1-1,-6 8 1,6-10 56,-1 1-1,-1-1 1,1 0-1,-1 0 0,-8 4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8.4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0 183 2400,'1'0'37,"0"0"-1,-1 0 1,1 0 0,0 0 0,-1 0-1,1 0 1,0 0 0,0 0 0,-1 0-1,1 0 1,0-1 0,-1 1 0,1 0-1,-1 0 1,1-1 0,0 1 0,-1 0 0,1-1-1,-1 1 1,1-1 0,-1 1 0,1-1-1,-1 1 1,1-1 0,-1 1 0,1-1-1,-1 1 1,0-1 0,1 0 0,0-1 106,0 1 1,0-1-1,1 1 1,-1 0 0,0 0-1,0 0 1,1 0-1,-1 0 1,3-2 0,-3 3-109,-1 0 1,1-1 0,-1 1-1,0 0 1,1 0 0,-1-1-1,1 1 1,-1 0 0,1 0 0,0 0-1,-1 0 1,1 0 0,-1 0-1,1-1 1,-1 1 0,1 0 0,-1 1-1,1-1 1,-1 0 0,1 0-1,-1 0 1,1 0 0,-1 0-1,1 0 1,-1 1 0,1-1 0,-1 0-1,1 0 1,-1 1 0,1-1-1,-1 0 1,1 1 0,-1-1-1,0 1 1,1-1 0,-1 0 0,0 1-1,1-1 1,-1 1 0,0-1-1,0 1 1,1-1 0,-1 1 0,0-1-1,0 1 1,0-1 0,0 1-1,0-1 1,1 1 0,-1 0-1,0-1 1,-1 1 0,2 6 227,-1 0 1,-1-1-1,-2 13 1,1-3 64,5-15-180,4-5-212,9-9-454,-13 10 280,47-35 217,80-46 1,-104 69 490,2 1 0,-1 1 0,2 2 0,0 1 0,32-7 0,-55 16-321,1 0 1,-1 0-1,1 0 1,0 1 0,-1 0-1,14 1 1,-17 0-100,-1 0 1,1-1-1,0 1 1,-1 0 0,1 0-1,-1 0 1,1 1-1,-1-1 1,0 1 0,0-1-1,1 1 1,-1 0-1,0 0 1,0 0-1,-1 0 1,1 0 0,0 0-1,-1 0 1,3 4-1,-1 2-70,1 1-1,-1-1 0,-1 1 1,0 0-1,0 0 0,-1 0 1,0 0-1,0 0 1,-1 0-1,0 0 0,-2 9 1,1-4-570,-1-1 1,-1 0 0,0 0-1,-1 0 1,-1-1-1,-11 24 1,15-33 277,-1 1 0,-1-1 0,1 0 0,0 0 0,-1 0 0,0 0 0,-3 3 0,-6 5-333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8.7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29 1984,'0'0'23,"0"0"-1,0 0 1,0 0 0,0-1 0,0 1 0,0 0-1,0 0 1,-1 0 0,1 0 0,0 0-1,0-1 1,0 1 0,0 0 0,0 0-1,0 0 1,0 0 0,0 0 0,0-1-1,0 1 1,0 0 0,0 0 0,0 0 0,0 0-1,0-1 1,0 1 0,0 0 0,0 0-1,0 0 1,0 0 0,0 0 0,1-1-1,-1 1 1,0 0 0,0 0 0,0 0-1,0 0 1,0 0 0,0 0 0,0-1-1,0 1 1,1 0 0,-1 0 0,0 0 0,0 0-1,11-8 1241,14-4-419,-23 11-770,-1 1 1,1 0 0,-1-1-1,0 1 1,1 0 0,-1 0 0,1 0-1,-1 0 1,1 0 0,-1 0-1,0 0 1,1 0 0,-1 1 0,1-1-1,-1 1 1,0-1 0,1 1 0,-1-1-1,0 1 1,1 0 0,1 1-1,-2 0 8,1 0 0,-1 0 0,1 0 0,-1 0 0,0 0 0,0 1 0,0-1 0,-1 0 0,1 0 0,0 1 0,-1-1 0,1 5 0,-1 4 220,0-7-175,0 1 0,1 0-1,-1-1 1,2 7 0,-2-10-113,0-1 0,0 1 0,0-1 0,1 1 0,-1-1 0,0 0 0,0 1 0,1-1-1,-1 1 1,0-1 0,0 1 0,1-1 0,-1 0 0,0 1 0,1-1 0,-1 0 0,0 1 0,1-1 0,-1 0 0,1 0 0,-1 1 0,1-1 0,-1 0 0,0 0-1,1 0 1,-1 1 0,1-1 0,-1 0 0,1 0 0,-1 0 0,1 0 0,-1 0 0,1 0 0,-1 0 0,1 0 0,-1 0 0,1 0 0,-1-1 0,1 1 0,-1 0-1,1 0 1,-1 0 0,1 0 0,-1-1 0,0 1 0,1 0 0,0-1 0,6-4-509,0 0 0,0 0 0,5-6 0,2-2-901,8-3 79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9.1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114 0 5568,'-17'74'4981,"-6"58"-5659,-19 85-1497,41-213 1852,0 0 0,0 0 1,0 0-1,-1-1 0,0 1 1,1-1-1,-1 1 1,0-1-1,-1 1 0,1-1 1,-5 5-1,0-2-109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09.6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94 19 5888,'-1'2'965,"1"-2"-905,0 0 1,-1 0-1,1 0 0,0 0 1,0 0-1,0 0 0,0 0 1,-1 0-1,1 0 0,0 0 1,0 1-1,0-1 0,0 0 1,-1 0-1,1 0 0,0 0 1,0-1-1,0 1 0,0 0 1,-1 0-1,1 0 0,0 0 1,0 0-1,0 0 0,0 0 1,-1 0-1,1 0-44,0 0 0,0 0 0,0-1-1,0 1 1,-1 0 0,1 0 0,0 0 0,0 0 0,0 0-1,0 0 1,-1 0 0,1 0 0,0 0 0,0 0 0,0 0-1,-1 0 1,1 0 0,0 0 0,0 0 0,0 0-1,0 0 1,-1 0 0,1 1 0,0-1 0,0 0 0,0 0-1,0 0 1,0 0 0,-1 0 0,1 0 0,0 0 0,0 0-1,0 1 1,0-1 0,0 0 0,0 0 0,0 0 0,0 0-1,-1 0 1,1 1 0,0-1 0,0 0 0,0 0 0,0 0-1,-12 18 219,0 1-1,1 0 0,1 1 0,1-1 0,1 2 0,-9 32 0,16-52-216,1 0-1,0-1 1,0 1 0,-1 0-1,1 0 1,0-1-1,0 1 1,0 0 0,0 0-1,0-1 1,0 1-1,0 0 1,0 0-1,0-1 1,0 1 0,0 0-1,1 0 1,-1-1-1,0 1 1,0 0 0,1-1-1,-1 1 1,0 0-1,1-1 1,-1 1-1,1-1 1,-1 1 0,1 0-1,-1-1 1,1 1-1,0-1 1,-1 1 0,1-1-1,-1 0 1,1 1-1,0-1 1,-1 0-1,1 1 1,0-1 0,0 0-1,-1 0 1,2 1-1,3-1 20,0 1 0,0-1 0,0 0-1,0 0 1,5-1 0,-6 0-46,128-21 455,6 0-277,-110 20-555,0-2 1,0-1-1,34-10 0,-57 13 104,-1 0 0,0 0 0,0 0 0,0 0 0,-1-1 0,1 0 0,0 0 0,-1 0 0,0 0 0,0 0 0,0-1 0,0 1 0,0-1 0,-1 0 0,1 0 0,-1 0 0,2-6 0,0 2 841,-1-1-1,0 0 1,-1-1-1,0 1 0,0 0 1,-1-1-1,0-12 1,8 187 4298,13 5-9846,-16-135 3204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37.2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0 0 1760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36.8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 1 7936,'-2'8'7,"1"1"1,-1-1 0,0 0 0,-1 1-1,0-1 1,0 0 0,-1-1-1,-9 16 1,9-17 88,1 1 0,0 0 0,0 0-1,0 1 1,1-1 0,0 1 0,1-1 0,-2 15 0,1-5-26,-7 42 205,4 0-1,1 0 1,9 108-1,1-116-224,2-1 1,2 0-1,3-1 0,32 85 1,-36-113-526,0-1 0,1-1 1,19 28-1,-25-42 204,-1 0-1,1 0 1,0 0-1,1-1 1,-1 1 0,1-1-1,0 0 1,0-1 0,0 1-1,1-1 1,-1 0 0,1 0-1,0 0 1,-1-1 0,1 0-1,10 2 1,-1-1 79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38.0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67 7040,'29'-15'0,"21"15"-32,-25-4 320,6 1-160,8-12 448,8 7-320,-3-7-128,-3 12-64,-6-1 288,-5 8-192,-21-1-704,3 12 288,-24 2-1760,9 5 1120,-18 6-352,6 4 704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38.7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211 62 2144,'3'-19'699,"-3"19"-681,0-1 0,1 0 0,-1 0 1,0 1-1,1-1 0,-1 0 0,1 0 0,-1 1 1,1-1-1,-1 1 0,1-1 0,0 1 1,-1-1-1,1 1 0,0-1 0,-1 1 1,1-1-1,0 1 0,-1 0 0,1-1 1,0 1-1,0 0 0,0 0 0,-1-1 0,1 1 1,0 0-1,0 0 0,0 0 0,-1 0 1,3 0-1,-3 0 9,14-4 60,-13 4-92,-1 0 0,0-1 1,1 1-1,-1 0 0,0 0 1,1 0-1,-1-1 0,0 1 0,1 0 1,-1 0-1,0-1 0,0 1 1,1 0-1,-1 0 0,0-1 1,0 1-1,1 0 0,-1-1 1,0 1-1,0-1 0,0 1 0,0 0 1,0-1-1,0 1 0,0 0 1,0-1-1,0 1 0,0-1 1,0 1-1,0 0 0,0-1 0,0 1 1,0 0-1,0-1 0,0 1 1,0-1-1,0 1 0,-1-1 1,1 1 3,0 0 1,0-1 0,0 1 0,0-1-1,-1 1 1,1 0 0,0 0-1,0-1 1,-1 1 0,1 0 0,0-1-1,-1 1 1,1 0 0,0 0 0,-1-1-1,1 1 1,0 0 0,-1 0 0,1 0-1,0 0 1,-1 0 0,1-1 0,0 1-1,-1 0 1,1 0 0,-1 0 0,1 0-1,0 0 1,-1 0 0,1 0-1,-1 0 1,1 0 0,0 0 0,-1 1-1,1-1 1,-1 0 0,1 0 0,0 0-1,-1 0 1,0 1 0,-35 7 12,24-5-3,0-1 0,0 1 0,-18 8 0,-82 47-52,97-53 82,15-5-42,-1 0 0,1 0 0,0 0 1,0 0-1,-1 0 0,1 1 0,0-1 0,-1 0 0,1 0 1,0 0-1,-1 0 0,1 0 0,0 0 0,0 0 0,-1 0 1,1-1-1,0 1 0,-1 0 0,1 0 0,0 0 0,0 0 1,-1 0-1,1 0 0,0-1 0,0 1 0,-1 0 0,1 0 1,0 0-1,0 0 0,-1-1 0,1 1 0,0 0 0,0 0 1,0-1-1,0 1 0,-1 0 0,1-1 0,0 1 0,0-1 1,2 1 105,0-1 1,0 0 0,0 1 0,0-1 0,0 1-1,0-1 1,1 1 0,-1 0 0,3 0-1,11-1 550,17-7 307,1-1 0,62-26 0,-86 31-859,15-7 111,-18 7-113,1 1 1,-1 0-1,1 0 0,-1 1 0,1 0 1,14-2-1,-6 4-11,0 0-1,0 0 1,0 2 0,0 0 0,0 1-1,0 0 1,-1 1 0,20 9-1,-29-11-78,1 0-1,-1 0 1,1 0-1,-1-1 0,1 0 1,7 1-1,-6 0-1424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39.0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 17 2240,'0'-1'28,"0"0"1,-1 0-1,1 1 0,0-1 1,0 0-1,-1 0 0,1 0 1,-1 1-1,1-1 0,-1 0 1,1 1-1,-1-1 0,1 0 0,-1 1 1,1-1-1,-1 1 0,0-1 1,1 1-1,-1-1 0,0 1 1,1-1-1,-1 1 0,0 0 1,0-1-1,0 1 0,1 0 1,-1 0-1,0-1 0,0 1 1,0 0-1,0 0 0,1 0 1,-1 0-1,0 0 0,0 0 1,0 0-1,0 1 0,1-1 1,-1 0-1,0 0 0,0 1 1,0-1-1,1 0 0,-3 2 1,2-1-17,-1 0 1,0 1 0,1-1 0,-1 0-1,1 1 1,0 0 0,-1-1 0,1 1 0,0 0-1,0 0 1,0 0 0,0 0 0,-1 4-1,-5 30 182,3-13-204,-12 70 183,4 0-1,0 121 1,13 26-963,-2-231 766,1 0 0,1 0 0,0 1 0,0-1 0,3 10 0,-4-18 24,0 0 0,1 0-1,-1-1 1,0 1 0,1 0-1,-1-1 1,1 1 0,-1 0 0,1-1-1,-1 1 1,1 0 0,-1-1-1,1 1 1,0-1 0,-1 1-1,1-1 1,1 1 0,13 4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39.6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173 55 2144,'1'0'58,"0"-1"-1,-1 1 1,1 0-1,0-1 1,0 1 0,0-1-1,0 1 1,0-1 0,0 1-1,-1-1 1,1 0-1,0 1 1,0-1 0,-1 0-1,1-1 1,0 2 19,-1-1 1,0 1 0,0-1-1,0 1 1,0-1-1,1 1 1,-1-1-1,0 1 1,0-1-1,0 1 1,0-1 0,0 1-1,-1-1 1,1 0-1,0 1 1,0-1-1,0 1 1,0-1-1,0 1 1,-1-1 0,-1-2 186,0 0 1,0 0-1,-1 1 1,1-1-1,-1 1 0,1-1 1,-6-2-1,6 3-187,0 1-1,0 0 0,-1 0 0,1 0 0,0 0 0,-1 0 0,1 1 0,0-1 0,-1 1 0,1-1 0,0 1 0,-1 0 0,1 0 0,-1 0 0,1 0 0,0 1 0,-1-1 0,1 1 0,-1-1 0,1 1 1,0 0-1,0 0 0,-1 0 0,1 0 0,0 0 0,-4 3 0,-2 2-4,0 0 0,1 0 0,-1 1 0,1 0 0,-9 13 0,10-13-57,2 1 1,-1-1 0,1 1-1,0 0 1,0 0 0,1 1-1,0-1 1,1 1 0,0-1-1,0 1 1,0 16 0,1-14-5,1 0 1,1 0 0,0 0-1,0 0 1,1 0-1,0 0 1,1 0 0,1-1-1,4 13 1,-6-19-3,0 0 0,0-1 1,1 1-1,-1-1 0,1 1 1,0-1-1,5 5 0,-7-6-2,0-1 0,1 0-1,-1 0 1,1 0-1,-1 0 1,1 0 0,0-1-1,-1 1 1,1 0-1,0-1 1,-1 1 0,1-1-1,0 0 1,0 1-1,0-1 1,-1 0 0,1 0-1,0 0 1,0 0-1,1-1 1,1 0 15,0 0 1,-1-1-1,1 0 1,-1 1-1,1-1 1,-1 0-1,0-1 1,5-3-1,22-24-21,-24 23 34,0 0-1,0 0 1,-1-1 0,0 1 0,-1-2 0,1 1-1,-2 0 1,1-1 0,-1 1 0,0-1 0,-1 0-1,0 0 1,0 0 0,-1 0 0,-1 0 0,1-1-1,-1 1 1,-2-14 0,2 23-33,0 0-1,0 0 1,0 0-1,0-1 1,0 1-1,0 0 1,0 0-1,0 0 1,0 0-1,0-1 1,0 1-1,0 0 1,0 0-1,0 0 1,0 0-1,0-1 1,0 1-1,0 0 1,0 0-1,0 0 1,-1 0-1,1 0 1,0 0-1,0-1 1,0 1-1,0 0 1,0 0-1,0 0 1,0 0-1,-1 0 1,1 0-1,0 0 1,0 0-1,0-1 1,0 1-1,0 0 1,-1 0-1,1 0 1,0 0-1,0 0 1,0 0-1,0 0 1,-1 0-1,1 0 1,0 0-1,0 0 1,0 0-1,0 0 1,-1 0-1,1 0 1,0 0-1,0 0 1,0 0-1,0 1 1,0-1-1,-1 0 1,1 0-1,0 0 1,0 0-1,0 0 1,0 0-1,0 0 1,0 0-1,-1 1 1,1-1-1,-6 12 140,5 2-88,0 1-1,0-1 1,2 1-1,0 0 1,0-1-1,1 1 1,1-1 0,1 0-1,0 0 1,0 0-1,1 0 1,1-1-1,13 23 1,-17-33-94,0 0 1,0 0-1,0-1 1,1 1-1,-1 0 1,0-1-1,1 1 1,0-1-1,0 0 1,-1 0-1,1 0 1,1 0-1,-1 0 1,0-1-1,6 2 0,-6-2-178,-1-1 0,1 0 0,0 0 0,0 0 0,0 0 0,0 0 0,0 0 0,-1-1 0,1 0 0,0 0 0,0 1 0,-1-1 0,1-1 0,0 1 0,-1 0 0,1-1 0,-1 1 0,0-1 0,3-2 0,13-13-986,0 0 522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8.79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 73 2240,'0'0'25,"0"-1"1,1 1-1,-1-1 0,0 1 0,0-1 1,1 1-1,-1-1 0,0 1 1,0-1-1,0 0 0,0 1 1,0-1-1,0 1 0,0-1 0,0 1 1,0-1-1,0 0 0,0 1 1,0-1-1,-1 1 0,1-1 1,0 1-1,0-1 0,-1 1 0,1-1 1,0 1-1,0-1 0,-1 1 1,1-1-1,-1 1 0,1 0 1,0-1-1,-1 1 0,1 0 0,-1-1 1,1 1-1,-1 0 0,1-1 1,-1 1-1,1 0 0,-1 0 1,0-1-1,1 1-25,0 0 0,0 0 1,-1 0-1,1 0 0,0 0 0,0 0 1,0 0-1,0 0 0,0 0 0,0 0 1,0 0-1,0 0 0,0 0 0,0 0 1,-1 0-1,1 0 0,0 0 1,0 0-1,0 0 0,0 0 0,0 0 1,0 0-1,0 0 0,0 0 0,0 0 1,0 0-1,0 0 0,0 0 0,0-1 1,-1 1-1,1 0 0,0 0 0,0 0 1,0 0-1,0 0 0,0 0 0,0 0 1,0 0-1,0 0 0,0 0 0,0-1 1,0 1-1,0 0 0,0 0 0,0 0 1,0 0-1,0 0 0,0 0 0,0 0 1,0 0-1,0 0 0,0 0 1,0-1-1,1 1 0,-1 0 0,0 0 1,0 0-1,0 0 0,0 0 0,0 0 1,0 0-1,0 0 0,0 0 0,0 0 1,0 0-1,0 0 0,11-3 39,23 2 25,-21 0-77,138-13-169,62-1 412,-191 14-380,-16 0 85,-6-1 29,-7-2 28,7 4 11,-16-7 98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43.9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18 595 2080,'-3'-21'908,"3"14"-681,-1 8-221,1 0 90,0 4 150,-3 39-437,1-33 176,1 1 0,0 0 0,2 15 0,0-19 15,-1 1 0,1-1 0,-2 1 0,1-1 0,-1 0 0,0 0 0,-1 1 0,-3 9 0,15-55 267,9-1-214,1 1 0,2 1 1,35-44-1,-57 79-49,19-18 194,-19 19-176,0 0 0,1-1 0,-1 1-1,0 0 1,1 0 0,-1-1 0,0 1 0,1 0-1,-1 0 1,1 0 0,-1 0 0,0-1 0,1 1 0,-1 0-1,1 0 1,-1 0 0,1 0 0,-1 0 0,0 0 0,1 0-1,-1 0 1,1 0 0,-1 0 0,1 0 0,-1 1 0,0-1-1,1 0 1,-1 0 0,1 0 0,-1 0 0,0 1-1,1-1 1,-1 0 0,0 0 0,1 1 0,-1-1 0,0 0-1,1 1 1,-1-1 0,0 0 0,0 1 0,1-1 0,-1 0-1,0 1 1,0-1 0,0 1 0,0-1 0,1 0 0,-1 1-1,0-1 1,0 1 0,0-1 0,0 1 0,0 0 0,4 20 437,-2 0 1,0 0 0,-1 1-1,-3 28 1,2 36 516,0-83-1008,0 0 0,1-1 0,-1 1 0,1 0 1,-1-1-1,1 1 0,0-1 0,0 1 0,0-1 0,0 0 0,0 1 0,1-1 0,2 4 0,-2-5 0,-1 0 0,0 0 0,0-1 0,0 1-1,0 0 1,1-1 0,-1 1 0,0-1-1,1 0 1,-1 1 0,0-1 0,1 0-1,-1 0 1,1 1 0,-1-1 0,0-1 0,1 1-1,-1 0 1,1 0 0,-1 0 0,0-1-1,1 1 1,-1 0 0,0-1 0,0 0-1,1 1 1,-1-1 0,2-1 0,9-6-445,-1 0 0,0-1 1,0 0-1,-1-1 1,0 0-1,-1-1 0,12-16 1,-15 19 519,-1-1 1,1 0 0,-2-1 0,1 1 0,-1-1-1,-1 1 1,0-1 0,0 0 0,-1 0 0,0-1-1,-1 1 1,0 0 0,-1-12 0,1 22 0,-1-1 0,0 1-1,0-1 1,0 1 0,0 0 0,0-1 0,0 1 0,0-1 0,0 1-1,0 0 1,0-1 0,0 1 0,0-1 0,0 1 0,0 0 0,0-1-1,-1 1 1,1 0 0,0-1 0,0 1 0,0 0 0,-1-1 0,1 1-1,0 0 1,0-1 0,-1 1 0,1 0 0,0-1 0,-1 1-1,1 0 1,-1 0 49,1 0 0,-1 1-1,1-1 1,-1 1 0,1-1-1,-1 1 1,1-1 0,0 1-1,-1-1 1,1 1 0,0 0-1,-1-1 1,1 1 0,0-1-1,0 1 1,0 0-1,-1-1 1,1 2 0,-2 8 114,-1 0 0,2 0 0,0 0 0,0 0 0,0 0 0,1 0 1,1 0-1,0 1 0,0-1 0,1 0 0,4 12 0,-1-6 230,-3-8-798,0 0 1,1-1-1,0 1 1,0-1-1,7 11 1,-9-17 213,1 1 0,-1 0 1,0-1-1,1 1 0,-1-1 1,1 1-1,0-1 1,-1 0-1,1 0 0,0 0 1,0 0-1,0 0 1,0 0-1,0 0 0,0-1 1,0 1-1,0-1 0,0 1 1,0-1-1,0 0 1,0 0-1,0 0 0,1 0 1,-1 0-1,0 0 1,3-1-1,7-2 66,0 0 1,0-1 0,0 0-1,-1-1 1,15-8-1,51-37-67,-69 45 112,14-8 70,-16 10-4,-1 0 0,0 1 1,-1-1-1,1-1 0,0 1 0,5-7 1,-4 3 28,1 0 1,-1 0-1,1 0 1,0 1-1,12-8 1,-16 12 98,0-1 1,0 1 0,0 0-1,0-1 1,-1 1-1,1-1 1,-1 0 0,0 0-1,1 0 1,-2 0-1,1 0 1,0 0-1,1-5 1,-2 6-79,-1 0 0,1 0 0,-1 0 0,1 0 0,-1-1 0,0 1 0,0 0-1,0 0 1,0-1 0,0 1 0,0 0 0,-1 0 0,1 0 0,-1-1 0,0 1 0,1 0 0,-1 0 0,0 0 0,0 0 0,-1 0 0,-1-3-1,2 4-57,0 0-1,0 0 1,0 0-1,0 0 0,-1 0 1,1 1-1,0-1 0,0 0 1,-1 1-1,1-1 0,0 1 1,-1-1-1,1 1 1,0-1-1,-1 1 0,1 0 1,-1 0-1,1 0 0,0 0 1,-1 0-1,1 0 0,-1 0 1,1 0-1,0 1 1,-1-1-1,1 0 0,-1 1 1,1-1-1,-2 2 0,-1 0 30,0 0-1,0 0 1,0 0 0,0 1-1,1 0 1,-1-1-1,-3 5 1,0 1-22,1 0 1,0 0-1,0 1 0,1 0 1,0 0-1,0 0 1,1 0-1,0 1 0,1 0 1,-4 17-1,6-21-38,0 0 0,0-1 0,1 1 0,0 0 0,0 0 0,0-1 0,0 1 0,1 0 0,0 0 0,1-1 0,-1 1 0,1-1 0,0 1-1,0-1 1,1 0 0,-1 0 0,1 0 0,0 0 0,1 0 0,4 5 0,-5-7 12,-1-1-1,1 0 1,0 0 0,0 0-1,0 0 1,0 0 0,0-1-1,0 1 1,0-1 0,0 0-1,5 1 1,-6-1-12,-1-1 0,1 0 0,0 0 0,-1 0 1,1 0-1,0 0 0,0 0 0,-1 0 0,1-1 0,0 1 0,-1 0 0,1-1 0,0 0 1,-1 1-1,1-1 0,-1 0 0,1 0 0,-1 0 0,0 0 0,1 0 0,-1 0 1,0 0-1,3-3 0,4-9 78,0-1 0,-1 0 0,0 0 0,8-27 0,-9 23-46,-4 13-28,0 0 0,0 0 0,-1-1 0,1 1 0,-1-1 1,-1 0-1,1 1 0,-1-1 0,0 0 0,-1-9 0,1 14 10,0 1 0,0 0 0,0-1-1,0 1 1,0 0 0,0-1-1,0 1 1,0-1 0,0 1 0,0 0-1,-1 0 1,1-1 0,0 1 0,0 0-1,0-1 1,0 1 0,-1 0-1,1-1 1,0 1 0,0 0 0,-1 0-1,1 0 1,0-1 0,0 1 0,-1 0-1,1 0 1,0 0 0,-1-1-1,1 1 1,0 0 0,-1 0 0,1 0-1,0 0 1,-1 0 0,1 0-1,0 0 1,-1 0 0,0 0-11,1 1 0,-1-1 0,1 0 0,-1 1 0,1-1 0,0 1 0,-1-1 1,1 1-1,0-1 0,-1 1 0,1-1 0,0 1 0,0 0 0,-1-1 0,1 1 0,0-1 0,0 1 0,0 0 0,0-1 0,0 1 0,0-1 1,0 1-1,0 0 0,4 65-192,-4-60 214,1 1-1,-1-1 0,1 1 0,1-1 1,-1 0-1,5 12 0,21 33 86,-20-38-95,-7-11-86,1-1-1,0 0 1,0 1 0,-1-1 0,1 0-1,0 0 1,0 1 0,0-1 0,0 0 0,1 0-1,-1 0 1,0 0 0,0 0 0,1-1-1,-1 1 1,0 0 0,3 0 0,-2-1-62,0 1 1,0-1-1,0 0 0,0-1 1,-1 1-1,1 0 1,0-1-1,0 1 0,0-1 1,0 1-1,-1-1 1,1 0-1,0 0 0,1-1 1,3-1-1,0-1 0,-1 0 0,0-1-1,0 1 1,0-1 0,0 0 0,-1 0 0,0 0 0,0-1 0,0 0 0,-1 1 0,0-1 0,3-7 0,1-5 103,0 0 0,-2-1 1,5-25-1,-8 34 42,-1-1 1,-1-14 0,2-16-116,-11 175 96,6-115 77,0 0 0,-6 21 0,6-29-132,1 8 28,3-11 112,2-8 36,4-11 84,-5 9-168,18-26 500,12-19 835,70-115 591,-83 133-1259,-19 29-683,0 0 0,0 0-1,0 0 1,0 0 0,0 0 0,0-1 0,0 1 0,0 0 0,0 0 0,0 0 0,0 0 0,1 0 0,-1 0 0,0 0-1,0 0 1,0 0 0,0 0 0,0 0 0,0 0 0,0 0 0,0 0 0,0 0 0,0 0 0,0 0 0,0 0 0,0 0-1,0 0 1,0 0 0,1 0 0,-1 0 0,0 0 0,0 0 0,0 0 0,0 0 0,0 0 0,0 0 0,0 0 0,0 0-1,0 0 1,0 0 0,0 0 0,0 0 0,0 0 0,1 0 0,-1 0 0,0 0 0,0 0 0,0 0 0,0 0-1,0 0 1,0 0 0,0 0 0,0 0 0,0 0 0,0 0 0,0 0 0,0 0 0,0 0 0,0 1 0,2 6 209,-2 10 0,0-16-207,-4 95 425,1-63-265,1 1-1,2-1 1,6 42 0,-5-69-175,0-1 1,0 1-1,1-1 1,-1 1-1,1-1 0,1 1 1,-1-1-1,4 5 0,-5-8 5,0-1-1,0 0 1,0 1-1,1-1 0,-1 0 1,0 0-1,0 0 0,1 0 1,-1 0-1,1 0 0,-1 0 1,1 0-1,0-1 1,-1 1-1,1 0 0,-1-1 1,1 0-1,0 1 0,0-1 1,-1 0-1,1 0 0,0 0 1,0 0-1,-1 0 1,1 0-1,0 0 0,-1-1 1,1 1-1,0-1 0,2 0 1,6-4 27,0-1 0,-1 1 1,0-2-1,0 1 0,14-14 1,-17 14-6,11-10-6,0-1 0,-2 0 0,0-1 0,-1-1-1,-1-1 1,-1 0 0,0 0 0,-2-1 0,11-28 0,-1-13-97,-1-1 0,10-70 0,-24 102 132,0-1 0,-2 1 0,-2-1 0,-1 0 0,-1 1 0,-7-43 0,6 68-4,0-1 0,-1 0 0,-5-9-1,1 0-122,6 16 79,1-1 0,0 1 0,0-1 0,0 1 0,0-1 0,0 1 0,-1-1 0,1 1-1,0-1 1,0 1 0,-1 0 0,1-1 0,0 1 0,0 0 0,-1-1 0,1 1 0,-1 0 0,1-1-1,0 1 1,-1 0 0,1-1 0,-1 1 0,1 0 0,0 0 0,-1 0 0,1-1 0,-1 1 0,1 0 0,-1 0-1,0 0 1,0 0 4,0 1-1,1-1 0,-1 1 1,0-1-1,0 1 0,1-1 1,-1 1-1,0 0 0,1-1 1,-1 1-1,1 0 0,-1-1 1,1 1-1,-1 0 0,0 1 1,-3 7-23,-1 0 1,-2 12 0,5-17-36,-1 8 29,0 1 0,0-1 0,1 1 0,1 0 0,0-1 0,1 17 0,0 3 8,0 149-136,1-79 98,-1-59 155,11 69 1,-7-88-189,1-1-1,1 1 1,1-1 0,15 32 0,-18-48-38,-1 1 1,1-1-1,1 0 1,0-1-1,0 1 1,0-1-1,0 0 1,12 10-1,-14-14-6,1 1 0,0-1 0,1 1 0,-1-1-1,0 0 1,1-1 0,-1 1 0,1-1 0,-1 0 0,1 0 0,0 0-1,-1 0 1,1-1 0,0 0 0,-1 0 0,9-1 0,2-2-250,0 0 0,-1-1 1,1-1-1,-1 0 0,0-1 0,21-12 0,76-55 69,-68 43 542,-29 20-207,1 0 0,-2-2 0,0 1 0,0-2 0,-1 0 0,19-25 0,-27 32 113,-1-1-1,0 1 1,0-1 0,-1 0-1,0 1 1,0-1 0,-1 0-1,0 0 1,0-1-1,0 1 1,-1 0 0,0 0-1,0 0 1,-1 0 0,0 0-1,0 0 1,-1 0-1,0 0 1,0 0 0,-1 0-1,1 1 1,-1-1 0,-1 1-1,1 0 1,-1 0-1,0 0 1,-1 1 0,1-1-1,-1 1 1,0 0 0,-1 0-1,-10-7 1,14 10-117,0 1 0,0 0 0,0 0 0,-1 0 0,1 0 1,0 0-1,0 0 0,-1 1 0,1-1 0,0 1 0,-1 0 0,1-1 0,-1 1 1,1 0-1,-1 0 0,1 1 0,0-1 0,-4 1 0,3 0 4,0 1 0,0-1 0,0 1-1,0-1 1,0 1 0,0 0 0,1 0 0,-1 1-1,1-1 1,-1 0 0,-2 5 0,-2 2 15,1 0 1,1 0 0,0 1-1,0-1 1,1 1-1,0 0 1,-3 14-1,3-5-40,0 0-1,1 0 1,1 0-1,1 0 0,1 1 1,2 21-1,-1-33 8,0 0 0,0 0 0,1-1 0,0 1 0,0 0 0,1-1 1,0 0-1,0 0 0,1 0 0,0 0 0,0 0 0,0-1 0,1 1 0,0-1 0,1 0 0,-1-1 0,12 9 0,-15-12 2,-1-1-1,1-1 1,-1 1 0,1 0-1,0 0 1,-1-1-1,1 1 1,0-1-1,0 1 1,-1-1-1,1 0 1,0 0 0,0 0-1,0 0 1,0 0-1,-1 0 1,4-1-1,-2 0-1,0 0-1,1 0 0,-1 0 1,0-1-1,-1 1 0,1-1 1,0 0-1,0 0 0,2-2 1,4-5 29,-1 0 0,0 0 1,13-21-1,-10 12-49,-1-1 0,-1 0 0,-1-1 0,0 0 0,-2 0 0,0 0 0,4-36 0,-9 49 35,0 1 0,-1-1 0,1 1 0,-2-1 0,1 0 0,-1 1 0,0-1 0,-2-6 0,3 12-20,0 1 0,0 0 0,0 0 0,0 0 0,0 0-1,0 0 1,0 0 0,0 0 0,0 0 0,0 0 0,0-1 0,0 1 0,0 0 0,0 0 0,0 0 0,0 0 0,0 0 0,0 0 0,0 0 0,0 0 0,0 0 0,0 0 0,0 0 0,0 0 0,-1-1 0,1 1 0,0 0 0,0 0-1,0 0 1,0 0 0,0 0 0,0 0 0,0 0 0,0 0 0,0 0 0,0 0 0,-1 0 0,1 0 0,0 0 0,0 0 0,0 0 0,0 0 0,0 0 0,0 0 0,0 0 0,0 0 0,0 0 0,-1 0 0,1 0 0,0 0 0,0 0 0,0 1-1,0-1 1,0 0 0,0 0 0,-5 7-42,-3 12 27,5-9 29,0 1-1,1 0 0,0 0 0,1 0 0,0 0 1,0 0-1,3 19 0,2-2-130,13 53 0,-13-68 164,0 0 0,1 0 1,7 15-1,-10-25-45,-1 1 0,1-1 0,0 0 0,0 0 0,1 0 0,-1 0 0,0-1 0,1 1 0,0-1 0,-1 1 0,1-1 0,0 0 0,0 0-1,0 0 1,1-1 0,-1 1 0,5 1 0,-6-3-75,0 1-1,0-1 1,-1 0 0,1 0-1,0 0 1,0-1-1,0 1 1,0 0-1,-1-1 1,1 1-1,0-1 1,0 0-1,-1 1 1,1-1 0,0 0-1,-1 0 1,1 0-1,-1 0 1,1 0-1,-1-1 1,2-1-1,3-4-450,0 0-1,0 0 1,5-9-1,-7 10 315,11-18-182,-3 7 108,-1 0-1,0 0 0,-2-1 0,0 0 1,6-21-1,-10 25 317,-1 0 1,-1 0-1,-1-1 0,0 1 1,0 0-1,-2-1 0,0-16 1,-7 7-110,0-1-141,7 24 228,0 1-1,0-1 0,0 0 0,0 0 1,0 0-1,0 0 0,0 1 0,0-1 0,0 0 1,1 0-1,-1 0 0,0 1 0,1-1 0,-1 0 1,0 0-1,1 1 0,-1-1 0,1 0 1,-1 1-1,1-1 0,-1 1 0,1-1 0,0 0 1,0 0-1,11-11-307,-3 1 572,-9 11-276,0 0 1,0 0 0,0 0 0,0 0-1,0 0 1,0 0 0,0 0 0,0 0 0,0-1-1,0 1 1,0 0 0,0 0 0,0 0-1,1 0 1,-1 0 0,0 0 0,0 0-1,0 0 1,0 0 0,0 0 0,0-1-1,0 1 1,0 0 0,0 0 0,0 0 0,0 0-1,0 0 1,0 0 0,1 0 0,-1 0-1,0 0 1,0 0 0,0 0 0,0 0-1,0 0 1,0 0 0,0 0 0,0 0-1,0 0 1,1 0 0,-1 0 0,0 0 0,0 0-1,0 0 1,0 0 0,0 0 0,0 0-1,0 0 1,0 0 0,0 0 0,1 0-1,-1 0 1,0 0 0,0 0 0,0 0-1,0 1 1,0-1 0,0 0 0,0 0 0,0 0-1,0 0 1,0 0 0,0 0 0,0 0-1,0 0 1,0 0 0,0 1 18,0 14 2565,0 193-389,2-179-2095,1 1 0,1-1 0,2 0 0,10 33 0,-15-58-80,0 0-1,1 1 0,0-1 0,0 0 0,3 5 1,-4-8-29,0 0 1,-1 0-1,1 1 1,0-1-1,0 0 1,0 0-1,1 0 1,-1 0-1,0 0 1,0-1-1,0 1 1,1 0-1,-1 0 1,0-1-1,1 1 1,-1-1-1,0 1 1,1-1-1,-1 0 1,3 1-1,-1-2-79,-1 1 0,0 0 0,0-1 0,0 1 0,0-1-1,0 0 1,1 1 0,-1-1 0,0 0 0,0 0-1,-1-1 1,1 1 0,3-3 0,20-21 127,-22 21 58,8-9-341,-2-1 0,0 0 0,-1 0 0,0 0 0,10-26 0,20-81 47,-34 107 314,0 2-423,-1 0-1,-1-1 1,0 1 0,0-16-1,-2 28 318,0 0 0,1 0 0,-1-1 0,0 1 0,0 0 0,0 0 0,0-1 0,0 1 0,0 0 0,0-1 0,0 1 0,0 0 0,-1 0 0,1-1 0,0 1 0,0 0 0,0 0 0,0-1 0,0 1 0,0 0 0,-1 0 0,1-1 0,0 1 0,0 0 0,0 0 0,0 0 0,-1-1 0,1 1 0,-6 4 82,-3 13-332,4-4 302,1-1 0,1 1 0,0 0 0,1 0 0,0 0 0,1 14 0,1 2 624,5 47-1,-3-67-677,-1-1 0,1 1 0,1-1 0,0 1 1,0-1-1,7 14 0,-8-18-108,1 0 0,-1 0 0,1-1 0,0 1 0,0-1 0,0 1-1,0-1 1,0 0 0,1 0 0,-1 0 0,1-1 0,0 1 0,0-1 0,7 3 0,-8-4 105,0-1 0,0 1 0,0-1 0,1 0 0,-1 0 0,0 0 0,0-1 0,0 1 0,0-1 0,0 1 0,0-1 0,0 0 0,0 0 0,0 0 0,0-1 0,0 1 0,-1-1 0,1 1 0,-1-1 0,1 0 0,3-3 0,4-5 227,-1 1 0,0-1 0,11-15 1,-7 7-130,-1 1 0,-1-2 1,10-20-1,-16 29-218,-1 0-1,-1 0 1,0-1 0,0 0-1,-1 1 1,-1-1 0,2-19-1,-3 16-249,0 9 264,0 0 1,0 0-1,0 0 0,-1 0 1,1 0-1,-1 0 1,0 1-1,-3-7 1,5 10 243,4 5-35,13 12 42,20 23 171,-20-17-1182,9 9 773,-25-29 92,0 0 1,0-1-1,1 1 1,-1 0 0,0-1-1,1 0 1,0 1-1,-1-1 1,1 0-1,0 0 1,4 0 0,0 0-211,-1 1 546,1-1 0,-1-1 0,0 1 0,10-2 0,-14 1-245,0 0 0,0-1-1,0 1 1,0-1 0,0 0 0,0 0-1,0 1 1,-1-1 0,1 0 0,0-1-1,0 1 1,-1 0 0,1 0 0,-1-1-1,1 1 1,-1-1 0,2-2-1,2-2-12,-1 0 0,0 0-1,-1-1 1,0 1-1,0-1 1,0 0 0,-1 0-1,0 0 1,0 0-1,-1 0 1,0 0 0,1-8-1,-2 9-31,1 0 0,-1 1 0,0-1 0,0 0 0,-1 1 0,0-1 0,0 0 0,0 1 0,-1-1 0,1 1 0,-1-1 0,-1 1 0,-5-10 0,8 14-40,-1 0-1,0 0 1,0 1-1,1-1 1,-1 0-1,0 1 1,0-1-1,0 0 1,0 1 0,0-1-1,0 1 1,0-1-1,0 1 1,0 0-1,0-1 1,0 1-1,0 0 1,0 0-1,0 0 1,-1 0-1,1 0 1,0 0 0,0 0-1,0 0 1,0 0-1,0 0 1,0 1-1,0-1 1,0 0-1,0 1 1,0-1-1,0 1 1,0-1 0,-1 2-1,-2 0 17,1 0 0,-1 0 0,1 1 0,0-1 0,0 1 0,0 0 0,0 0 0,-3 4 0,2 0-18,0 1 0,0-1 0,0 1 0,1 0 0,0 0 1,0 1-1,1-1 0,-1 9 0,1 0 21,0-1 1,1 0 0,3 24-1,-1-25-22,1 0 0,1 0 0,0-1 0,1 1-1,1-1 1,0 0 0,1 0 0,1-1 0,11 19-1,-16-29-13,-1-1-1,1 0 0,-1 0 0,1 1 0,0-1 1,0 0-1,0 0 0,0-1 0,0 1 0,0 0 0,1-1 1,-1 1-1,1-1 0,-1 0 0,1 0 0,-1 0 1,1 0-1,-1 0 0,1-1 0,0 1 0,0-1 1,-1 0-1,1 1 0,4-2 0,1 0-244,-1 0 0,0-1-1,0 0 1,0-1 0,0 1 0,-1-1 0,1 0-1,-1-1 1,1 0 0,6-5 0,4-5-407,-1-1 0,15-16 1,-14 12 598,-1-1 0,0 0 0,-2-2 0,0 1 0,-1-2 0,-2 0 0,0 0 1,-1-1-1,7-28 0,-13 18 62,-4 34 4,0 0 0,0-1 0,0 1 0,0 0 0,0 0 0,1 0 0,-1 0 0,0 0 0,0 0 0,0-1 0,0 1 0,0 0 0,-1 0 0,1 0 0,0 0 0,0 0 0,0-1 0,0 1-1,0 0 1,0 0 0,0 0 0,0 0 0,0 0 0,0 0 0,0 0 0,0-1 0,0 1 0,0 0 0,-1 0 0,1 0 0,0 0 0,0 0 0,0 0 0,0 0 0,0 0 0,0 0 0,0 0 0,-1 0 0,1-1 0,0 1 0,-5 4 71,-4 10-62,-19 117-209,1 0 93,23-118 104,1-1 1,1 1-1,-2 17 0,15-43 186,21-43-245,36-62-1,-41 73 513,-20 32-57,0 0 1,1 1-1,0 0 1,0 0 0,2 1-1,10-10 1,-20 20-372,0 1-1,1-1 1,-1 1 0,0-1 0,1 1-1,-1 0 1,1-1 0,-1 1 0,1 0 0,-1-1-1,1 1 1,-1 0 0,1 0 0,-1-1-1,1 1 1,-1 0 0,1 0 0,-1 0 0,1 0-1,0 0 1,-1 0 0,1 0 0,-1 0-1,1 0 1,-1 0 0,1 0 0,0 0-1,-1 0 1,1 0 0,-1 0 0,1 1 0,-1-1-1,1 0 1,-1 0 0,1 1 0,-1-1-1,1 0 1,-1 1 0,1-1 0,-1 0 0,0 1-1,1-1 1,-1 1 0,1-1 0,-1 1-1,0-1 1,0 1 0,1-1 0,-1 1 0,0 0-1,2 4 35,0 0 0,-1-1 0,0 1 0,0 0 0,0 5 0,1 26 386,-6 68-1,2-65-573,2 52 0,0-86-76,1 0-1,0 1 1,0-1-1,0 0 1,0 0-1,1 0 1,0 0 0,0-1-1,0 1 1,4 5-1,-5-8 95,1 0 1,0 0-1,-1 0 0,1-1 0,0 1 0,0-1 0,0 1 0,0-1 1,0 0-1,0 1 0,1-1 0,-1 0 0,0 0 0,0-1 1,1 1-1,-1 0 0,1-1 0,-1 0 0,1 1 0,-1-1 0,1 0 1,-1 0-1,5-1 0,1 0 18,-1-1 1,0 0-1,1 0 1,-1 0-1,0-1 1,0 0-1,0 0 1,10-8-1,4-4 176,24-22 1,-5 4-54,-17 13-27,-1-1 0,0-1 0,29-39 0,-43 51 39,-4 4 167,1 0 1,-1-1 0,0 1 0,0-1 0,-1 0-1,1 0 1,-2 0 0,1-1 0,-1 1 0,0-1 0,-1 0-1,0 1 1,0-1 0,0 0 0,-1 0 0,-1-10-1,1 16-156,-1-6 156,-1-1-1,1 1 1,-2 0-1,1 0 1,-4-8-1,5 14-178,1 1-1,-1 0 1,1 0-1,-1-1 0,0 1 1,0 0-1,0 0 0,0 0 1,0 0-1,0 0 1,0 0-1,0 0 0,0 0 1,0 0-1,0 1 1,-1-1-1,1 0 0,0 1 1,-1-1-1,1 1 0,0-1 1,-1 1-1,1 0 1,0-1-1,-1 1 0,1 0 1,-1 0-1,1 0 1,-1 0-1,1 0 0,0 0 1,-1 1-1,1-1 0,-1 0 1,1 1-1,0-1 1,-1 1-1,0 0 0,-4 2 10,1 1 0,0-1 0,0 1-1,0 0 1,1 0 0,-1 0 0,1 0-1,0 1 1,-6 9 0,2-2 4,1 0 1,0 1 0,-6 13-1,7-12-17,1 0 0,1 1-1,0-1 1,0 1 0,2-1-1,0 1 1,0 0 0,1 0-1,1 0 1,4 29 0,-4-41-160,1 0 1,-1 0 0,1 0 0,0 0-1,0-1 1,0 1 0,0 0 0,0 0-1,1-1 1,-1 1 0,1-1 0,0 1-1,0-1 1,0 0 0,0 1-1,0-1 1,0 0 0,1-1 0,-1 1-1,0 0 1,1-1 0,0 1 0,-1-1-1,1 0 1,0 1 0,0-2 0,0 1-1,-1 0 1,1 0 0,0-1 0,0 0-1,0 1 1,0-1 0,0 0-1,0-1 1,0 1 0,0 0 0,0-1-1,0 0 1,0 0 0,0 1 0,0-2-1,-1 1 1,5-2 0,14-16-556,-1 0 288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44.3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263 47 2144,'-5'-40'1109,"5"36"-1044,0 2 43,-6 1-278,5 1 151,2 6 513,-1-1 0,0 0 0,-1 1 0,1-1 0,-1 0 0,-2 6-1,-1 16 775,-9 58 666,1-15-1324,-6 148 348,6-62-721,-34 238-162,35-318-75,-26 183 0,32-233-80,0-1 0,-1 0 0,-13 31 0,15-46 22,-8 14-74,12-23 122,-1 0-1,1-1 1,-1 1 0,1-1-1,-1 1 1,1-1 0,-1 1-1,0-1 1,1 1-1,-1-1 1,0 0 0,1 1-1,-1-1 1,0 0 0,0 1-1,1-1 1,-1 0-1,0 0 1,0 0 0,0 0-1,1 0 1,-1 0 0,0 0-1,0 0 1,1 0-1,-1 0 1,-1 0 0,1-1 3,0 1 1,0 0-1,1-1 1,-1 1 0,0 0-1,0-1 1,1 1-1,-1-1 1,0 1 0,1-1-1,-1 1 1,0-1-1,1 0 1,-1 1 0,1-1-1,-1 0 1,1 1-1,0-1 1,-1 0 0,1 0-1,0 1 1,-1-1-1,1 0 1,0-1 0,-3-11-26,0 0 1,2 0 0,0-1 0,0 1 0,2-17 0,11-71-118,-1 45 71,2 1 1,34-86 0,-13 61-431,44-77 0,-77 157 497,59-102-2079,-49 86 1614,1 0 0,1 1 0,0 1 1,18-16-1,5 5-276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45.6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 43 2144,'-13'-11'699,"13"11"-691,0 0 1,0-1 0,0 1 0,-1 0-1,1 0 1,0-1 0,0 1 0,0 0-1,0 0 1,0-1 0,0 1 0,0 0-1,0 0 1,-1-1 0,1 1 0,0 0-1,0 0 1,0-1 0,0 1 0,1 0-1,-1-1 1,0 1 0,0 0 0,0 0-1,0-1 1,0 1 0,0 0 0,0 0-1,0-1 1,0 1 0,1 0 0,-1 0-1,0 0 1,0-1 0,0 1 0,1 0-1,-1 0 1,0 0 0,0-1 0,0 1-1,1 0 1,-1 0 0,0 0 0,0 0-1,1 0 1,-1 0-10,0 0 1,0 0-1,0-1 0,0 1 0,0 0 0,0 0 1,0 0-1,0 0 0,0 0 0,0 0 0,0 0 1,0 0-1,0 0 0,-1 0 0,1 0 0,0 0 1,0 0-1,0 0 0,0 0 0,0 0 0,0 0 1,0 0-1,0-1 0,0 1 0,0 0 0,0 0 1,0 0-1,0 0 0,0 0 0,1 0 0,-1 0 1,0 0-1,0 0 0,0 0 0,0 0 0,0 0 1,0 0-1,0 0 0,0 0 0,0 0 0,0 0 1,0 0-1,0 0 0,0 0 0,0-1 0,0 1 1,0 0-1,0 0 0,0 0 0,0-3 65,0 0-143,0-10 3295,0 17-2166,3 9 54,-2-9-1015,1 7 64,-1-1 0,0 0 1,0 14-1,-1-22-127,0 0 0,0-1 0,0 1 0,-1 0-1,1 0 1,0 0 0,-1 0 0,0-1 0,1 1 0,-1 0 0,0-1 0,0 1 0,0 0 0,0-1 0,0 1 0,0-1-1,0 1 1,0-1 0,-1 0 0,1 1 0,0-1 0,-1 0 0,1 0 0,-1 0 0,-2 1 0,3-2-19,1 0 0,-1 1 0,0-1 0,0 0 0,1 0 0,-1 0 0,0 0 0,0 0 0,0 0 0,1 0 0,-1 0 0,0-1 0,0 1 0,0 0 0,1 0 0,-1-1 0,0 1 0,1 0-1,-1-1 1,0 1 0,0-1 0,1 1 0,-1 0 0,1-1 0,-1 0 0,1 1 0,-1-1 0,1 1 0,-1-1 0,1 0 0,-1 1 0,1-1 0,-1 0 0,1 0 0,0 1 0,-1-2 0,0-2 55,0 0-1,0 0 0,0 0 1,0 1-1,0-1 0,1-7 1,0 8-298,1 1 0,0-1 0,-1 1 0,1-1 0,0 0 0,0 1 0,1 0 0,-1-1 0,0 1 0,1 0 0,3-4 0,5-1-1156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46.2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 99 2144,'-17'15'699,"17"-15"-692,0 0 1,0 1-1,0-1 1,-1 0 0,1 0-1,0 0 1,0 0 0,0 0-1,0 1 1,0-1 0,0 0-1,-1 0 1,1 0 0,0 0-1,0 0 1,0 0-1,0 0 1,-1 0 0,1 1-1,0-1 1,0 0 0,0 0-1,0 0 1,-1 0 0,1 0-1,0 0 1,0 0-1,0 0 1,-1 0 0,1 0-1,0 0 1,0 0 0,0 0-1,0-1 1,-1 1 0,1 0-1,-2 0 104,2 0-102,-1 0-1,1-1 0,-1 1 0,1 0 1,-1 0-1,1 0 0,-1-1 0,1 1 1,-1 0-1,1 0 0,-1-1 0,1 1 0,-1-1 1,1 1-1,-1 0 0,1-1 0,0 1 1,-1-1-1,0 0 0,1-10 4089,0 10-4020,0 1-1,1-1 1,-1 1-1,1-1 1,-1 1-1,1-1 1,-1 1-1,1 0 0,-1-1 1,1 1-1,0 0 1,-1-1-1,1 1 1,-1 0-1,1 0 1,0-1-1,-1 1 0,2 0 1,19-5 701,-16 4-603,151-27 2345,-38 7-3195,64-5-2466,-81 16 1669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46.9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133 28 2144,'-4'-3'310,"-1"0"1,1 0-1,-1 1 0,-14-14 5598,25 19-6097,16 11 486,-2 1-1,0 1 1,0 1 0,-2 1 0,0 0-1,-1 2 1,-1 0 0,16 27 0,-13-15-172,-1 1 1,-2 0-1,-1 2 1,-2-1-1,9 41 1,-15-43-108,-1-1 1,-2 1 0,1 64-1,-6-68-49,-1-1-1,0 1 0,-3-1 1,-8 33-1,3-26-269,-3 0 0,-30 61 0,7-31-1087,-3-2 0,-3-1 0,-78 87 0,37-59 551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48.5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 1 2080,'0'0'667,"5"0"-214,-15 0-318,7 0-75,7 0 1158,-15 0 3065,17 14-3382,-6 1-519,0-7-346,1-1 1,-1 0 0,0 1-1,-1-1 1,0 1-1,0-1 1,-1 0-1,0 0 1,0 0-1,-5 11 1,5-15 9,1 0-1,0 0 0,0 0 1,0 0-1,0 1 1,1-1-1,-1 0 1,1 0-1,0 0 1,0 7-1,-2 21 26,0-24 5,-12 38 104,13-43-198,0 0-1,0 0 1,1 0 0,-1 0 0,0 0 0,1 1 0,-1-1 0,1 0-1,0 0 1,0 0 0,0 1 0,0-1 0,0 0 0,1 4 0,0 1 138,-1-6-130,0-1-1,0 0 0,-1 1 1,1-1-1,0 1 1,0-1-1,0 1 1,0-1-1,0 1 0,1-1 1,-1 0-1,0 1 1,0-1-1,0 1 0,0-1 1,0 1-1,0-1 1,1 0-1,-1 1 0,0-1 1,0 0-1,1 1 1,-1-1-1,0 0 0,1 1 1,-1-1-1,1 1 1,4-11 212,-2 4-176,0 1 0,-1-1 0,0 1 0,0-1 0,-1 0 0,1 0 0,-1 0-1,-1 0 1,1 0 0,-1-11 0,3-21-172,-2 28-539,0-1-1,0 1 1,-2-18 0,0 19-15,0 1 0,1-1 0,1-14 0,0 13 332,3-26-480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13.4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 0 64,'-27'145'32,"31"-125"-32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14.8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20 2144,'-1'1'33,"1"-1"1,-1 1-1,1 0 0,-1-1 0,0 1 1,1-1-1,-1 1 0,0-1 1,1 1-1,-1-1 0,0 1 0,0-1 1,1 0-1,-1 1 0,0-1 1,0 0-1,0 0 0,1 0 1,-1 1-1,0-1 0,0 0 0,0 0 1,0 0-1,0 0 0,1-1 1,-1 1-1,0 0 0,0 0 1,0 0-1,1-1 0,-1 1 0,0 0 1,0-1-1,1 1 0,-1-1 1,-1 0-1,1 0-53,0 1 0,0-1 0,0 1 0,-1-1 0,1 1 0,0 0 0,0-1 0,0 1 0,-1 0 0,1 0 0,-2 0 0,3 0 25,-1 0 1,1 0-1,0 0 1,-1 0-1,1 0 1,0 0-1,-1 0 1,1-1-1,0 1 1,-1 0-1,1 0 1,0 0-1,0 0 1,-1-1-1,1 1 1,0 0-1,0 0 1,-1 0-1,1-1 1,0 1-1,0 0 1,-1 0-1,1-1 1,0 1-1,0 0 1,0-1-1,0 1 1,0 0-1,0-1 1,-1 1-1,1 0 1,0-1-1,2-4 2235,-2 0-444,0 3-1353,0 5-223,0-2-74,1 0-1,-1 0 1,1-1 0,-1 1 0,1 0 0,-1 0 0,1-1-1,-1 1 1,1-1 0,-1 1 0,1-1 0,0 1-1,-1-1 1,1 1 0,0-1 0,0 1 0,1 0 0,9 8 999,14 30-115,-13-21-604,-9-15-339,0 1 0,0 0 0,0-1 0,1 0 0,-1 0 0,1 0 0,0 0 0,0 0 0,0-1 0,0 0 0,0 0 0,7 3 0,1-1 70,0 0 0,20 12-1,11 4 142,-32-17-212,0-1 0,0 0 0,0 0 1,0-1-1,1-1 0,19-1 0,0 1-150,-20-1 122,0 0 1,-1 0 0,1-1-1,19-6 1,17-15-256,-34 18 229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0:58.9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401 204 2080,'-3'-1'246,"2"1"-216,1 0 0,0 0-1,-1 0 1,1 0 0,-1 0-1,1 0 1,0-1 0,-1 1-1,1 0 1,0 0 0,-1 0-1,1-1 1,0 1 0,-1 0-1,1-1 1,0 1 0,0 0 0,-1 0-1,1-1 1,0 1 0,0 0-1,-1-1 1,1 1 0,0-1-1,0 1 1,0 0 0,0-1-1,0 0 179,-5-5-148,5 5-64,-1 0 0,1 1-1,0-1 1,0 1 0,0-1 0,0 1 0,-1-1 0,1 1-1,0-1 1,0 1 0,-1-1 0,1 1 0,-1 0 0,1-1-1,0 1 1,-1-1 0,1 1 0,-1 0 0,1-1-1,-1 1 1,1 0 0,0 0 0,-1-1 0,0 1 0,1 0-1,-1 0 1,1 0 0,-1 0 0,1-1 0,-1 1-1,1 0 1,-1 0 0,1 0 0,-1 0 0,0 1 0,-43 20 40,35-15-33,-1-1-1,1-1 1,-1 0 0,0 0 0,-19 4 0,17-5-3,-13 1 8,-48 2 0,-63-6 13,134-1-55,6-3 29,11-4-9,33-10 99,68-18 1,-49 18-115,2 4 0,0 2 0,0 4 0,89-1 1,-49 12-8,-43-1-5,87-7 0,46-13 255,10 13-309,-130 6 99,52-10-79,-75 6 105,103-19 0,-89 11-20,86-12 22,-146 22-65,6-1 30,-16 2 0,1 0 1,-1 0 0,0 0 0,1 0-1,-1 0 1,0-1 0,0 1 0,1 0-1,-1 0 1,0 0 0,0-1 0,0 1-1,1 0 1,-1 0 0,0-1 0,0 1-1,0 0 1,0 0 0,1-1 0,-1 1 0,0 0-1,0-1 1,0 1 0,0 0 0,0 0-1,0-1 1,0 1 0,0 0 0,0-1-1,0 1 1,0 0 0,0-1 0,0 1-1,0 0 1,0 0 0,0-1 0,0 1-1,0 0 1,-1-1 0,1 1 0,-1-1 4,1 1 0,-1-1 0,1 1 0,-1-1 0,1 1 0,-1 0 0,0-1 1,1 1-1,-1 0 0,1-1 0,-1 1 0,0 0 0,1 0 0,-1 0 0,0 0 0,0 0 1,1 0-1,-1 0 0,0 0 0,1 0 0,-1 0 0,0 0 0,-1 0 0,-1 1 22,-61 2-14,-124 22 0,89-8-19,46-9 10,-341 42-7,-3-10 59,332-33 707,-1-2 0,1-3 0,-120-12 0,134 9 18,31 1-1343,36 5-11,6-4 903,-1 0-1,0-2 1,32-4 0,-9 0-178,30-1-77,625-64 1456,-230 26-1149,-351 35-353,43 0-26,-26 5 427,-133 4 80,-9-1-331,-4-2-171,0 2 1,0 0-1,0 0 0,0 0 1,0 2-1,-12 1 1,-70 13-53,79-12 66,-267 44-93,49-13 233,111-18-110,-264 30-124,296-36 21,-49 9 127,102-12-346,-64 20-1,65-13-54,19-8-342,0 0 0,0 0 1,-33 5-1,43-10 584,1-1 1,-1 0-1,1 0 0,-1 0 0,1 0 1,-1-1-1,1 0 0,-1 0 1,1-1-1,0 0 0,0 0 1,-1 0-1,1 0 0,1-1 1,-1 0-1,-7-5 0,2-1 7,1 1 0,-14-17 0,3 0-9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01.1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606 357 2144,'3'2'628,"-3"-3"-302,-7-4-160,5 5-54,2 0-109,-1 1 0,0-1 0,1 0 0,-1 1 0,0-1-1,1 0 1,-1 1 0,0-1 0,0 0 0,1 0 0,-1 0 0,0 0 0,1 0 0,-1 1 0,0-1 0,0-1 0,1 1 0,-1 0 0,-1 0 0,-17-4-71,10 1 99,1 2 0,-1-1-1,1 1 1,-1 0 0,-10 1 0,-27 6-190,-82 19 1,72-12 240,32-7-74,-1-2-1,0 0 1,0-2 0,0-1-1,0-1 1,-37-4 0,43 3-38,15 1 33,-1-1 0,0 1 0,1-1 0,-1 1 0,1-1 0,0 0 0,-6-3 0,10 4-3,0 0-1,-1 0 0,1 0 1,0 0-1,0 0 1,0 0-1,0 0 1,0 0-1,-1-1 0,1 1 1,0 0-1,0 0 1,0 0-1,0 0 0,0 0 1,0 0-1,0 0 1,0-1-1,-1 1 1,1 0-1,0 0 0,0 0 1,0 0-1,0-1 1,0 1-1,0 0 0,0 0 1,0 0-1,0 0 1,0 0-1,0-1 1,0 1-1,0 0 0,0 0 1,0 0-1,0 0 1,0-1-1,0 1 0,0 0 1,0 0-1,1 0 1,-1 0-1,0 0 1,0-1-1,0 1 0,0 0 1,0 0-1,0 0 1,0 0-1,0 0 0,1 0 1,-1 0-1,0-1 1,0 1-1,0 0 1,0 0-1,0 0 0,1 0 1,-1 0-1,0 0 1,0 0-1,0 0 0,0 0 1,1 0-1,-1 0 1,0 0-1,0 0 1,18-6 7,-10 4-1,409-127 2166,-299 94-1518,75-27 62,75-21-29,-222 70-600,24-7 392,96-14 0,-159 34-205,-11 4-28,-15 5-46,-781 283 1085,538-225-575,250-64-622,0-1 0,-1-1 0,1 0 0,0-1 0,-18-2 0,30 2-79,-1 0 0,1 0 1,-1 0-1,1 0 1,-1 0-1,1 0 0,-1 0 1,1-1-1,-1 1 0,1 0 1,0 0-1,-1-1 1,1 1-1,-1 0 0,1 0 1,0-1-1,-1 1 1,0-1-1,1 1 1,0-1 1,0 1-1,0 0 1,0-1-1,0 1 1,0 0-1,0 0 0,0-1 1,1 1-1,-1 0 1,0-1-1,0 1 1,0 0-1,0-1 0,0 1 1,0 0-1,1 0 1,-1-1-1,0 1 1,0 0-1,0 0 1,1-1-1,-1 1 0,0 0 1,0 0-1,1 0 1,-1 0-1,0-1 1,1 1-1,-1 0 0,0 0 1,1 0-1,7-4 124,0 0 0,0 1 0,18-4 0,-9 2 2,156-44 27,272-41 0,10 37 55,-370 42 118,-82 11-258,-4-1-22,-9 0 5,-17 0-21,-207 17 170,-5 19-165,132-18-460,-309 55-3985,402-69 4031,-2 0-384,-32 3-1,41-6 567,0 0 0,0 0 1,0-1-1,0 0 0,0-1 0,0 1 0,-11-5 0,3-1-29,1-1 0,-1 0 0,-18-14 1,-47-42-356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9.14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32 152 2144,'-26'22'800,"20"-22"-608,6 3-64,6-1-64,10-2-64,16-5 128,14-8-64,8-3-96,8-10 0,4-2-128,2 1 96,-6 2 96,-8 2 0,-17 8 128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04.0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1615 465 2080,'-6'6'460,"6"-2"-71,1 2-11,-1-7-368,1 0 0,-1 0 1,1-1-1,-1 1 0,1 0 1,0 0-1,0 0 0,-1 0 1,1 0-1,0 0 0,2-1 1,6-10-7,12-54-218,-19 61 213,0-1 1,0 1-1,-1 0 0,0-1 0,0 0 1,0-5-1,-1 10 44,0 1-41,-1 0 0,1 0-1,0 0 1,0 0 0,0 0 0,0-1 0,0 1 0,0 0 0,0 0 0,0 0 0,0 0 0,0-1 0,0 1 0,0 0 0,0 0 0,0 0 0,0 0 0,0-1 0,0 1 0,0 0 0,0 0 0,0 0 0,0 0 0,0-1 0,0 1 0,0 0 0,0 0 0,0 0 0,0 0 0,0-1 0,0 1 0,0 0 0,0 0 0,1 0-1,-1 0 1,0 0 0,0 0 0,0-1 0,0 1 0,1 0 0,3-7 24,-2 5-40,0 0 0,0-1 0,0 1 0,0-1 0,-1 0 0,3-5 0,-3 6 33,0 0 0,0 0-1,0 0 1,0 0-1,1 0 1,-1 0-1,1 0 1,2-3 0,-3 5-83,0-1 26,-1 1 38,0 0 0,1-1 0,-1 1 0,0 0 0,0 0 0,1-1 0,-1 1 0,0 0-1,0-1 1,0 1 0,0 0 0,0 0 0,0-1 0,1 1 0,-1 0 0,0-1 0,0 1 0,0 0 0,0-1-1,0 1 1,0 0 0,0-1 0,0 1 0,0 0 0,0-1 0,0 1 0,-1 0 0,1 0 0,0-1 0,0 1 0,0 0-1,0-1 1,0 1 0,-1 0 0,1 0 0,0-1 0,0 1 0,0 0 0,-1 0 0,1-1 0,0 1 0,0 0-1,-1 0 1,1 0 0,0 0 0,0-1 0,-1 1 0,1 0 0,0 0 0,-1 0 0,1 0 0,0 0 0,-1 0 0,1 0-1,0 0 1,-1 0 0,1 0 0,0 0 0,-1 0 0,1 0 0,-7-1 12,-1 0 1,1 1 0,0 0-1,0 0 1,-1 1-1,1 0 1,0 0 0,0 1-1,0 0 1,-8 3-1,-9 2 5,-191 51 59,113-30-78,-264 78 872,124-43-1910,160-46 1650,-333 82 241,386-91-896,15-4 273,-1 0 0,-12 7 1,26-11-198,-7 4 54,0 0 1,0-1-1,-1 0 1,1 0-1,-1-1 1,-9 1-1,16-3 656,4 0-319,15-1-178,1-1 1,-1-1-1,1-1 1,22-7-1,-4 1-48,282-90 570,-245 75-732,75-27 228,137-43-6,-221 77-158,361-100 105,10 35 226,-283 69 65,88-13 68,-99-8-290,27-8 17,-82 19 137,-82 23-415,-1 0 0,1-1-1,-1 1 1,1-1 0,-1 0 0,1 0 0,2-2 0,-5 3-6,-1 1 1,0 0 0,1-1 0,-1 1 0,0 0 0,1-1-1,-1 1 1,0 0 0,0-1 0,1 1 0,-1-1 0,0 1-1,0 0 1,1-1 0,-1 1 0,0-1 0,0 1-1,0-1 1,0 1 0,0-1 0,0 1 0,0 0 0,0-1-1,0 1 1,0-1 0,-1 0-4,1 0 0,-1 0-1,1 0 1,-1 1 0,0-1 0,0 0-1,1 1 1,-1-1 0,0 1 0,0-1 0,0 1-1,1-1 1,-1 1 0,0 0 0,0-1 0,0 1-1,0 0 1,-1 0 0,-8-3-2,-1 1 0,1 0 0,-1 1 0,0 1-1,1 0 1,-1 0 0,-13 2 0,-78 19 57,46-8-28,-108 26-14,40-8-78,-294 58-939,-133 17-4438,341-83 4469,0-26 293,205 3 663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4.2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469 25 2080,'-1'0'45,"1"-1"0,-1 1 1,0 0-1,1 0 0,-1 0 1,0-1-1,1 1 0,-1 0 0,0 0 1,1 0-1,-1 0 0,0 0 1,1 0-1,-1 1 0,0-1 0,1 0 1,-1 0-1,0 0 0,1 1 1,-1-1-1,1 0 0,-1 0 0,1 1 1,-1-1-1,0 1 0,0 0 1,-6 2-59,7-3 15,0 0 1,0 0 0,0 0-1,0 0 1,-1 0-1,1 1 1,0-1 0,0 0-1,0 0 1,0 0-1,0 0 1,0 0-1,0 0 1,0 0 0,0 0-1,0 0 1,-1 0-1,1 0 1,0 0-1,0 0 1,0 0 0,0-1-1,0 1 1,0 0-1,0 0 1,0 0-1,0 0 1,0 0 0,0 0-1,0 0 1,-1 0-1,1 0 1,0 0 0,0 0-1,0 0 1,0 0-1,0 0 1,0 0-1,0 0 1,0 0 0,0-1-1,0 1 1,0 0-1,0 0 1,0 0-1,0 0 1,0 0 0,0 0-1,0 0 1,0 0-1,0 0 1,0 0-2,0-1-8,1 0 1,-1 1 0,1-1 0,-1 0-1,0 0 1,1 1 0,-1-1-1,0 0 1,1 0 0,-1 1-1,0-1 1,0 0 0,0 0 0,0 0-1,0 0 1,0 1 0,0-1-1,0 0 1,0 0 0,0 0-1,-1 1 1,1-3 0,-1 3 27,1-1-1,0 1 1,0-1 0,-1 0-1,1 1 1,-1-1 0,1 1-1,0-1 1,-1 1 0,1-1-1,-1 1 1,1 0 0,-1-1-1,0 1 1,1-1 0,-1 1-1,1 0 1,-1 0 0,1-1-1,-1 1 1,0 0 0,1 0-1,-1 0 1,0 0 0,1 0-1,-1 0 1,0 0 0,1 0-1,-2 0 1,0 1 244,-1 0 0,1 0 0,-1 0-1,1 0 1,0 1 0,-4 2 0,-4 3 349,-2 0-134,0-1 0,0 0 0,0-1 0,0 0 0,-17 3 0,19-4-237,-1-1 1,-11 7 0,-21 8 587,18-10-263,9-4-319,0 1 0,1 1-1,-16 8 1,11-4-125,13-8-123,1 2 0,-1-1 0,1 1-1,-10 7 1,12-6 25,1-1 1,-1 0-1,1 1 0,1 0 1,-1 0-1,1 0 0,-1 0 1,1 0-1,1 0 0,-1 1 1,1-1-1,0 0 0,0 1 1,1-1-1,-1 7 0,1 5 108,1 0-1,1-1 0,0 1 1,7 27-1,-2-19 175,-1 1 0,-2 0 1,0 0-1,-1 45 0,-3-63-240,1 1-1,1-1 0,-1 1 1,1-1-1,0 1 0,6 12 1,25 47-97,-26-56 45,-4-5 71,1 0 0,0 0 0,0-1 0,1 1 0,0-1-1,0 0 1,1 0 0,-1-1 0,13 9 0,22 17 260,-39-31-411,-3-2 107,0 0 1,0 0 0,0 0-1,0 0 1,0 0 0,-3-2-1,3 3-44,-10-11 10,1 0 0,0 0 1,-11-18-1,-20-22-41,26 34 38,0 0 0,-25-39 0,37 50 3,0 0 0,1 0 1,0 0-1,0-1 0,0 1 1,1-1-1,1 0 0,-1 0 0,1 0 1,0 0-1,1 0 0,1-14 1,1-1 187,-2 11-234,1 0-1,1 0 1,0 0 0,0 0-1,2 1 1,-1-1 0,7-12-1,1 6 105,0 0-1,2 0 1,15-16-1,-11 13 4,-5 6-88,1 0 0,1 1 0,0 1-1,1 0 1,0 1 0,28-17-1,-32 23-11,1 0 0,0 1 0,0 0 0,1 1 0,-1 0 0,1 1 0,-1 0 0,1 1 0,0 1 0,25 0 0,-20 2-564,0 1 0,0 1 1,30 9-1,51 24-4217,-55-19 3266,11 4 351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6.1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311 21 2080,'-3'-15'667,"3"15"-661,0 0 1,0 0-1,0-1 1,0 1-1,0 0 1,0 0 0,0 0-1,0 0 1,-1 0-1,1-1 1,0 1-1,0 0 1,0 0-1,0 0 1,0 0 0,0 0-1,0 0 1,0 0-1,0-1 1,0 1-1,0 0 1,0 0 0,-1 0-1,1 0 1,0 0-1,0 0 1,0 0-1,0 0 1,0 0 0,0 0-1,0-1 1,-1 1-1,1 0 1,0 0-1,0 0 1,0 0-1,0 0 1,-1 0 0,0 0 180,0 0 0,0-1 0,0 1 0,-1 0 1,1 0-1,0 0 0,0 0 0,-1 0 0,1 0 1,0 0-1,0 0 0,-1 1 0,1-1 0,0 0 1,0 1-1,0-1 0,-1 1 0,1-1 0,-2 2 1,1 0 48,1 0 1,-1 0 0,0 0 0,1 0 0,-1 0-1,1 0 1,0 1 0,-1-1 0,0 5-1,-48 113 527,10 4-268,-17 45 66,20-61-61,-24 59-3576,44-124 1567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6.8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257 27 2144,'0'-14'699,"2"9"-417,-1 4-275,0 1 0,0-1 0,0 0 0,0 1 0,0-1-1,0 0 1,0 1 0,0-1 0,0 1 0,1 0 0,-1-1-1,0 1 1,0 0 0,2-1 0,21 6 82,22 13 890,-34-13-893,0 0 0,0 0 0,18 3 0,-25-7-135,0 0 1,0 1-1,0-1 0,-1 1 1,7 3-1,-10-5 17,0 1 0,0 0-1,0-1 1,0 1 0,0-1 0,0 1-1,0 0 1,0 0 0,0 0 0,-1-1-1,1 1 1,0 0 0,0 0 0,-1 0-1,1 0 1,0 0 0,-1 1 0,1-1-1,-1 0 1,0 0 0,1 0 0,-1 0-1,0 1 1,0-1 0,1 0 0,-1 0-1,0 2 1,-2 1 18,1-1 1,-1 0-1,0 0 0,0 0 0,0 0 0,0 0 1,0-1-1,-1 1 0,1-1 0,-1 1 0,0-1 1,0 0-1,-5 3 0,2 0 26,-26 16 33,-1-1 1,-54 25-1,53-29-80,-21 11 17,-94 31-1,140-55 42,9-3-11,-1 1 0,0-1 0,0 1 0,0-1 0,1 0-1,-1 1 1,0-1 0,0 0 0,0 0 0,0 1 0,0-1 0,0 0-1,1 0 1,-1 0 0,0 0 0,0 0 0,0-1 0,0 1 0,0 0 0,0 0-1,1 0 1,-1-1 0,0 1 0,-1-1 0,2 1-4,0 0 0,0-1 0,-1 1 0,1 0 0,0 0 0,0 0 0,0 0-1,0 0 1,0-1 0,0 1 0,0 0 0,0 0 0,0 0 0,0 0 0,0 0 0,0-1 0,0 1 0,0 0 0,0 0 0,0 0 0,0 0 0,0-1 0,0 1 0,0 0 0,0 0-1,0 0 1,0 0 0,0 0 0,1-1 0,-1 1 0,0 0 0,0 0 0,0 0 0,0 0 0,0 0 0,0 0 0,0 0 0,1 0 0,-1-1 0,0 1 0,0 0 0,0 0 0,0 0-1,0 0 1,1 0 0,-1 0 0,0 0 0,0 0 0,9-6 360,1 1 0,-1 1 0,1-1 0,12-3 0,72-21 731,1 3-1,148-19 1,-229 43-1014,-1-1-33,-1 1 0,1 1 0,0 0 0,0 0 0,-1 2 0,1 0 0,21 3 0,-32-3-150,1 0 0,-1-1 0,0 1 0,1 0 0,-1 0 0,0 1 0,0-1 0,0 0 0,3 3 0,-5-4 24,1 1 1,0 0-1,-1-1 0,1 1 0,-1 0 1,1-1-1,-1 1 0,0 0 0,1-1 0,-1 1 1,0 0-1,0 0 0,1 0 0,-1-1 0,0 1 1,0 0-1,0 0 0,0 0 0,0-1 1,0 1-1,0 0 0,0 0 0,0 0 0,0-1 1,-1 1-1,1 0 0,0 0 0,0 0 1,-1-1-1,1 1 0,-1 0 0,1-1 0,-1 1 1,0 0-1,-19 18-1163,-6 3 490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7.1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179 20 2144,'-3'-20'981,"-5"42"-661,-37 157-517,-63 334 874,103-483-648,2-15-99,0 1-1,1 1 0,0-1 0,2 23 0,0-37 66,0 0-1,1 1 1,-1-1 0,1 0-1,-1 0 1,1 0 0,1 3-1,7 4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7.4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10 134 2496,'-10'-6'558,"19"2"-267,2 1-244,90-39-84,38-12-79,-119 48 102,0 1-1,1 0 1,0 2-1,0 0 0,22 1 1,-40 2 63,0 0 1,0 0-1,0 0 1,0 0-1,-1 1 0,1-1 1,0 1-1,0 0 0,0 0 1,-1 0-1,1 0 1,0 0-1,-1 1 0,1-1 1,-1 1-1,4 3 1,-4-3 88,0 1 1,0-1-1,-1 1 1,1-1-1,-1 1 1,0 0-1,1 0 1,-1 0-1,-1 0 1,1-1-1,0 1 1,-1 0-1,1 0 1,-1 0-1,0 6 1,-1 25 751,-9 51 1,6-66-687,-1-1 0,0 0 0,-14 29 0,14-37-87,3-5-108,0 0 0,-1 0 0,1 0-1,-1-1 1,0 1 0,0-1 0,-1 0-1,1 0 1,-5 4 0,6-7-228,0 0 0,0 1 0,0-1 1,0 0-1,0 0 0,0 0 0,0 0 1,-1 0-1,1-1 0,0 1 0,0-1 1,-1 1-1,1-1 0,0 0 1,-1 0-1,1 0 0,0 0 0,-1 0 1,1-1-1,0 1 0,-1-1 0,-3-1 1,-7-4 26,1 0 149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7.8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1 134 2240,'6'17'992,"-1"-21"-832,-1 1-192,7 6 0,13-12-256,8 5 160,7-14 384,7 1-96,4-11 768,-5 10-512,5-5-608,-5 10 64,-10 0-544,-4 10 384,-27 3 480,2 7-64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8.1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63 443 2304,'-45'18'752,"44"-18"-736,1 1 1,-1-1 0,0 0-1,1 0 1,-1 0-1,1 1 1,-1-1 0,0 0-1,1 1 1,-1-1-1,1 0 1,-1 1 0,1-1-1,-1 1 1,1-1-1,-1 1 1,0 0 0,-2 4 38,-1 1 70,14-10-65,2-5-38,23-21 1,-9 6-100,-15 15 55,149-110 54,-147 111-60,0-1 1,0 0-1,-1-1 0,0-1 0,-1 0 0,0 0 0,-1-1 0,14-21 1,-17 17 144,-7 6-37</inkml:trace>
  <inkml:trace contextRef="#ctx0" brushRef="#br0" timeOffset="1">289 23 1984,'-5'-19'1024,"5"16"-640,0 12-288,-4 4-96,-1 6-32,-5 7-128,5 0 96,-6 11 320,11-2-160,-10-3-160,1-6 32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8.4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1 1888,'-4'10'231,"1"0"0,1 1 1,-1 0-1,0 14 0,2-16-182,0 36 369,2-35-506,-1 0-1,-1 0 1,-2 17-1,2-12 14,1-15 78,0 0 1,0 0 0,0 0 0,0 0 0,0 1 0,0-1 0,0 0 0,1 0 0,-1 0 0,0 0-1,0 0 1,0 1 0,0-1 0,0 0 0,0 0 0,0 0 0,0 0 0,1 0 0,-1 0-1,0 1 1,0-1 0,0 0 0,0 0 0,0 0 0,1 0 0,-1 0 0,0 0 0,0 0-1,0 0 1,0 0 0,1 0 0,-1 0 0,0 0 0,0 0 0,0 0 0,1 0 0,1-1 36,0 0 1,0 0 0,0 0-1,0 0 1,0 0 0,0-1-1,2-1 1,5-3-109,-8 5 67,70-46 22,-63 42-17,1 1 0,1 0 0,-1 0 0,1 0 0,-1 1 0,12-1 0,-20 3 19,0 1-1,0 0 1,1 0 0,-1 0 0,0 0 0,0 0 0,1 0 0,-1 0 0,0 0 0,1 0 0,-1 1 0,0-1 0,0 0 0,0 1 0,1-1 0,-1 1 0,0 0 0,0-1 0,0 1 0,0 0 0,0 0 0,0-1 0,0 1 0,0 0 0,0 0 0,0 0 0,-1 0 0,1 0 0,0 0 0,-1 0 0,1 1-1,-1-1 1,1 0 0,-1 0 0,1 0 0,-1 1 0,0-1 0,0 0 0,1 3 0,-1 2 148,0 0 1,0 0-1,0 0 0,0 0 0,-1 0 1,-3 11-1,3-14-126,-1 3-135,1 1-1,-1-1 1,1 1 0,0 10-1,1-16 105,0 1 1,0-1-1,0 0 0,0 0 0,0 0 1,0 0-1,1 0 0,-1 1 0,0-1 1,1 0-1,-1 0 0,0 0 1,1 0-1,0 0 0,-1 0 0,1 0 1,-1 0-1,1 0 0,0-1 0,0 1 1,0 0-1,0 0 0,-1-1 0,1 1 1,0 0-1,0-1 0,0 1 0,0-1 1,0 1-1,0-1 0,1 1 0,-1-1 1,0 0-1,0 0 0,2 1 0,0-1-126,1 0-1,-1-1 1,1 1-1,-1-1 1,0 0-1,1 1 1,-1-1-1,0-1 1,1 1-1,-1 0 0,3-3 1,35-23-541,-31 20 545,35-23-175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8.8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16 288 4896,'-14'-31'1584,"12"26"-1184,7 5-192,1 0 24,-1 0 0,0 1 0,0-2 1,1 1-1,-1-1 0,0 0 0,0 0 1,0 0-1,1 0 0,8-5 0,143-70 3779,-84 42-3261,-2-1-51,106-34 1,-86 43-262,-128 34-11393,27-8 10086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07.41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133 398 1984,'-5'-2'149,"-1"1"1,1-1-1,-1 0 0,1 0 1,0 0-1,0-1 0,-6-3 1,11 6-145,-1 0 1,1-1 0,0 1 0,0 0-1,0-1 1,-1 1 0,1 0 0,0-1 0,0 1-1,0 0 1,0-1 0,0 1 0,0 0-1,0-1 1,0 1 0,0 0 0,0-1-1,0 1 1,0 0 0,0-1 0,0 1 0,0 0-1,0-1 1,0 1 0,0 0 0,0-1-1,0 1 1,0 0 0,0-1 0,1 1-1,-1 0 1,0 0 0,0-1 0,0 1 0,1 0-1,-1-1 1,0 1 0,1 0 0,9-11-44,-9 11 37,3-4 4,1 1-1,-1 0 1,1 0-1,0 0 1,0 0 0,0 1-1,0 0 1,1 0-1,-1 1 1,1-1-1,-1 1 1,12-1 0,-14 2-1,-1-1 0,1 1 0,0 1 0,0-1 0,0 0 0,0 0 0,0 1 1,0 0-1,-1 0 0,1 0 0,0 0 0,0 0 0,-1 0 0,1 1 0,-1-1 1,1 1-1,-1-1 0,0 1 0,1 0 0,-1 0 0,0 0 0,0 1 0,-1-1 1,1 0-1,0 1 0,1 2 0,-2-2-4,0 0 0,0 0 0,-1 0 1,1 0-1,-1 1 0,1-1 0,-1 0 0,0 0 1,0 0-1,-1 0 0,1 0 0,-1 0 0,1 0 1,-1 0-1,0 0 0,0 0 0,0 0 0,-1 0 1,-1 3-1,1-2 3,0-1 1,0 0-1,0 1 0,-1-1 1,0 0-1,1-1 0,-1 1 1,0 0-1,0-1 0,0 1 1,-1-1-1,1 0 0,0 0 1,-8 3-1,8-5-2,1 1-1,-1-1 1,0 0 0,0 0 0,0 0-1,0 0 1,0 0 0,0-1-1,1 1 1,-1-1 0,0 1 0,0-1-1,0 0 1,1-1 0,-1 1-1,1 0 1,-1-1 0,1 1 0,-1-1-1,1 0 1,0 0 0,0 0 0,0 0-1,-3-3 1,0-1-4,0 0-1,0-1 1,0 0 0,1 0-1,0 0 1,0-1 0,-3-10-1,4 10 9,1 0 0,-1-1 0,2 1 0,-1-1 1,1-9-1,1 13-8,0 0 1,0 1 0,1-1 0,0 1 0,0-1-1,0 0 1,1 1 0,-1 0 0,1-1 0,0 1-1,4-6 1,-2 4 6,0 1 0,1 0-1,0 0 1,0 0 0,0 0 0,1 1-1,-1-1 1,1 2 0,0-1 0,0 0-1,1 1 1,11-4 0,-5 3-18,0 0 1,0 1 0,0 0 0,0 1-1,27-1 1,-35 3 23,-1 0 0,1 1 0,0-1 0,7 3 0,-11-3-8,-1 0 1,1 0-1,0 1 1,-1-1-1,1 0 1,-1 0-1,1 0 1,-1 1-1,1-1 1,0 0 0,-1 1-1,1-1 1,-1 0-1,1 1 1,-1-1-1,0 1 1,1-1-1,-1 1 1,1-1-1,-1 1 1,0-1-1,1 1 1,-1-1-1,0 1 1,0-1-1,1 1 1,-1 0-1,0-1 1,0 1-1,0-1 1,0 1-1,0 0 1,0-1-1,0 1 1,0 0-1,0-1 1,0 1-1,0-1 1,0 1-1,0 0 1,-1-1-1,1 1 1,0-1-1,0 1 1,-1-1-1,1 2 1,-1-1-2,0 1 0,-1 0 1,1-1-1,0 1 0,0-1 0,-1 0 0,1 1 1,0-1-1,-1 0 0,1 0 0,-1 0 0,0 0 1,1 0-1,-1 0 0,0 0 0,0-1 1,1 1-1,-1-1 0,0 1 0,0-1 0,0 0 1,0 0-1,0 1 0,0-1 0,1-1 1,-1 1-1,0 0 0,0 0 0,0-1 0,0 1 1,0-1-1,1 1 0,-3-2 0,0 1 2,1-1-1,-1 0 0,1 0 0,0 0 1,0 0-1,0 0 0,0 0 1,0-1-1,0 1 0,1-1 1,-1 0-1,1 0 0,0 0 1,-1 0-1,1-1 0,-1-3 1,1 1 5,0 1 1,1-1 0,0 0 0,0 0 0,0 0-1,1 0 1,0 0 0,0 0 0,1-1 0,0 1-1,0 0 1,0 1 0,3-10 0,-3 12-10,0-1-1,1 1 1,-1 0 0,1-1-1,0 1 1,0 0 0,0 0-1,0 1 1,0-1 0,1 0 0,-1 1-1,1-1 1,-1 1 0,1 0-1,0-1 1,0 2 0,0-1-1,1 0 1,-1 1 0,0-1-1,0 1 1,1 0 0,6-1 0,-7 1 7,0 1 0,0 0 0,1 1 0,-1-1 0,0 1 0,0-1 0,1 1 0,-1 0 0,0 0 1,0 0-1,0 1 0,0-1 0,0 1 0,-1-1 0,1 1 0,0 0 0,-1 0 0,1 0 1,-1 1-1,0-1 0,0 0 0,3 4 0,-3-2-14,1 0 1,0-1-1,-1 1 1,0 1-1,0-1 1,0 0-1,-1 0 0,1 1 1,-1-1-1,0 1 1,0-1-1,-1 1 1,1 0-1,-1-1 0,0 6 1,-2-3 15,1 1 1,-1-1-1,-1-1 1,1 1-1,-1 0 1,0-1-1,-1 1 1,-4 6-1,-1 0 7,-1-1-1,-17 19 1,21-26-20,0 0 1,0 0-1,-1-1 0,1 1 1,-1-1-1,0-1 1,0 0-1,-1 0 0,1 0 1,-1-1-1,1 0 1,-1 0-1,-13 1 0,17-3 13,0 0-1,1 1 0,-1-1 0,0-1 1,1 1-1,-1 0 0,0-1 0,1 0 0,-1 0 1,0 0-1,1 0 0,0-1 0,-1 1 1,1-1-1,0 0 0,0 0 0,-1 0 0,2-1 1,-1 1-1,0-1 0,0 1 0,1-1 0,-1 0 1,1 0-1,0 0 0,0 0 0,0 0 1,1-1-1,-1 1 0,-1-4 0,2 3-14,0 0-1,-1-1 1,2 1-1,-1 0 0,0-1 1,1 1-1,0 0 1,0-1-1,0 1 0,0 0 1,1-1-1,0 1 1,0 0-1,0-1 1,2-4-1,-1 6 17,-1 1 0,1-1 0,0 0 1,0 1-1,0 0 0,0-1 0,0 1 0,0 0 0,1 0 0,-1 0 0,1 0 1,-1 1-1,1-1 0,0 1 0,0-1 0,0 1 0,0 0 0,0 0 0,0 0 1,0 1-1,0-1 0,3 0 0,1 1-12,-1 0 0,1 1 0,-1-1 0,1 1 1,-1 0-1,1 1 0,-1 0 0,0 0 0,0 0 0,0 0 0,0 1 1,0 0-1,0 1 0,-1-1 0,10 9 0,-9-8 4,-1 1 1,0-1-1,0 1 0,-1 0 0,0 1 0,0-1 1,0 1-1,0-1 0,-1 1 0,0 0 0,0 1 0,0-1 1,-1 0-1,0 1 0,1 7 0,-2-9 1,-1-1 1,0 0-1,0 0 0,-1 1 0,1-1 1,-1 0-1,0 0 0,0 1 0,0-1 0,-1 0 1,1 0-1,-1 0 0,0-1 0,0 1 1,-1 0-1,1-1 0,-1 1 0,1-1 0,-1 0 1,0 0-1,0 0 0,-1 0 0,-3 2 1,3-2-3,0-1 1,0 1 0,0-1-1,-1 0 1,1 0 0,-1-1-1,0 1 1,1-1 0,-1 0-1,0-1 1,0 1 0,0-1-1,1 0 1,-1 0 0,0 0-1,0 0 1,0-1 0,1 0-1,-10-3 1,7 1 2,0 0 1,0-1 0,0 0-1,1-1 1,-1 1-1,1-1 1,0 0-1,1 0 1,-1-1-1,1 0 1,0 0 0,1 0-1,-1-1 1,1 1-1,1-1 1,-1 0-1,-2-8 1,3 7 3,0 0 0,1 0 1,0 0-1,0 0 0,1 0 0,0-1 1,0 1-1,1 0 0,0-1 0,0 1 1,1 0-1,0-1 0,1 1 0,0 0 1,4-11-1,-3 10-11,1 1-1,0 0 1,1 0 0,0 0 0,0 0 0,0 1-1,1-1 1,0 2 0,1-1 0,-1 1-1,1 0 1,1 0 0,-1 0 0,1 1 0,0 1-1,0-1 1,11-3 0,-16 6 6,1 1 0,-1 1 0,1-1 0,-1 0 0,1 1 0,0 0 0,-1 0 0,1 0 0,0 0 0,-1 0 0,1 1 0,0-1 0,-1 1 0,1 0 0,-1 1 0,1-1 0,-1 0 0,0 1 0,0 0 0,1 0 0,-1 0 0,0 0 0,0 0 0,-1 0 0,1 1 0,-1 0 0,1-1 0,2 5 0,-2-3 0,-1-1 0,0 1 0,0 0 0,0-1 0,0 1 0,0 0 0,-1 1 0,0-1 0,1 0 0,-2 0 0,1 0 0,0 1 0,-1-1 0,0 0 0,0 1 0,0-1 0,-1 0 0,1 1 0,-1-1 0,0 0 0,0 0 0,-1 0 0,1 1 0,-3 3 0,-2 1 3,0 1 1,0 0-1,-2-1 0,1-1 1,-1 1-1,0-1 0,-1 0 1,1-1-1,-2 0 0,1-1 1,-18 10-1,22-13-1,-1-1 0,1 1 1,-1-1-1,1 0 0,-1-1 0,0 1 1,1-1-1,-1-1 0,0 1 0,0-1 1,0 0-1,0 0 0,0 0 0,0-1 0,1 0 1,-1 0-1,0-1 0,1 1 0,-1-1 1,1-1-1,-1 1 0,1-1 0,0 0 1,-7-5-1,9 6-2,0-1 0,0 1 0,0-1-1,0 0 1,1 0 0,-1 0 0,1 0 0,0-1 0,0 1 0,0 0 0,1-1 0,-1 0-1,1 1 1,0-1 0,0 0 0,0 0 0,0 1 0,1-1 0,-1 0 0,1 0 0,0 0-1,0 0 1,1 0 0,-1 0 0,1 0 0,0 1 0,0-1 0,0 0 0,0 0-1,1 1 1,-1-1 0,1 1 0,0-1 0,0 1 0,1 0 0,-1 0 0,0 0 0,1 0-1,0 0 1,0 1 0,0-1 0,0 1 0,0-1 0,0 1 0,1 0 0,6-2 0,-1 0-1,1 1 0,-1 0 0,1 1 1,0 0-1,0 0 0,0 1 0,0 1 1,0 0-1,1 0 0,-1 1 1,0 0-1,11 3 0,-7-1-15,-1 0 0,0 2 0,0 0 0,0 0-1,0 1 1,-1 0 0,0 1 0,14 11 0,-22-14 33,1-1 0,-2 1-1,1-1 1,0 1 0,-1 0 0,1 0 0,-1 1 0,0-1 0,-1 1 0,1-1-1,-1 1 1,0 0 0,0 0 0,0 0 0,0 6 0,-1-4-24,0 0 0,-1-1 0,0 1 1,0 0-1,-1-1 0,0 1 0,0-1 1,-1 1-1,1-1 0,-6 12 0,1-5 0,-1 1 0,-1-1-1,0 0 1,0-1 0,-2 0 0,1 0-1,-2-1 1,1 0 0,-21 15 0,25-22 7,-1 1 1,1-1 0,-1-1 0,0 1-1,0-1 1,0-1 0,0 1 0,0-1-1,-1 0 1,1-1 0,-1 0 0,1 0 0,-1 0-1,-11-2 1,13 1-15,0-1 0,0 0-1,0-1 1,-1 1 0,1-1-1,1 0 1,-1-1 0,0 0 0,1 1-1,-1-2 1,1 1 0,0-1 0,0 0-1,0 0 1,0 0 0,1 0 0,-7-9-1,7 7 23,1 0 1,0 1-1,0-2 0,0 1 0,1 0 1,0 0-1,0-1 0,0 1 0,1-1 1,0 0-1,1 1 0,-1-1 0,1 0 1,0 0-1,3-12 0,-2 9 0,1 1 1,0 0-1,1-1 1,0 1-1,1 0 0,0 1 1,0-1-1,0 1 0,1-1 1,10-11-1,-9 14-11,-1 0 0,1 1 0,-1-1 0,1 2 0,1-1 0,-1 0 0,1 1 0,0 1 0,0-1 0,14-4-1,-16 6 10,0 1-1,1 0 0,-1 0 0,1 0 0,-1 1 0,1 0 0,-1 0 0,1 0 1,-1 1-1,1 0 0,-1 0 0,0 0 0,1 1 0,-1-1 0,0 1 0,6 4 1,-8-5-8,-1 1 0,1 0 0,-1 0 0,1 0 1,-1 0-1,0 0 0,0 0 0,0 1 1,0-1-1,0 1 0,0 0 0,-1 0 1,1-1-1,-1 1 0,0 0 0,0 0 0,0 0 1,0 0-1,0 0 0,-1 0 0,1 5 1,0 2-24,-1 1 1,-1 0 0,1 0 0,-5 19 0,-1-7 79,0 0 0,-18 38 0,24-59-56,0-1 0,-1 0 0,1 0 1,-1 0-1,0 1 0,1-1 0,-1 0 0,0 0 0,0 0 1,0 0-1,0 0 0,0 0 0,0 0 0,-1 0 0,2-1-1,0 0 0,-1 0 0,1 0 0,0 0 1,-1 0-1,1 1 0,0-1 0,0 0 0,-1-1 0,1 1 0,0 0 0,-1 0 0,1 0 0,0 0 0,0 0 0,-1 0 0,1 0 0,0 0 0,-1 0 0,1-1 0,0 1 0,0 0 0,0 0 0,-1-1 0,-7-11-37,-2-16-20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9.47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29 1397 2400,'-26'33'896,"23"-30"-704,3 4-64,3-5-32,9-2-96,8-4 416,13-12-224,10-11-704,16-19 256,9-1 224,7-14 32,-5-13-32,-2-12 0,-2-7-128</inkml:trace>
  <inkml:trace contextRef="#ctx0" brushRef="#br0" timeOffset="1">1141 9 2080,'0'0'33,"0"-1"1,-1 1 0,1-1-1,0 1 1,-1-1-1,1 1 1,-1-1-1,1 1 1,-1-1-1,1 1 1,-1-1-1,1 1 1,-1 0-1,1-1 1,-1 1 0,0 0-1,1 0 1,-1-1-1,1 1 1,-1 0-1,0 0 1,1 0-1,-1 0 1,-1 0-1,1 1 16,1 1-1,-1-1 1,0 1-1,1 0 0,-1-1 1,1 1-1,0 0 0,-1 0 1,1 2-1,0 0-26,-58 438-155,-26 75 213,84-514-85,-3 10 7,-1-1 0,1 1-1,-11 21 1,12-31 2,1 0 1,-1-1-1,0 1 0,0-1 0,0 1 1,0-1-1,0 0 0,-1 0 0,-2 3 1,4-4-5,-1-1 1,0 1 0,1 0 0,-1 0 0,0-1-1,0 1 1,1-1 0,-1 1 0,0-1 0,0 0-1,0 1 1,0-1 0,1 0 0,-1 0 0,0-1-1,-3 1 1,2-1-3,-1-1 0,1 1 0,-1 0 0,1-1 0,0 1 0,0-1 0,-5-4 0,-24-20-179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9.1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162 31 2144,'-9'-12'699,"9"12"-694,0 0 0,0 0 0,0 0 1,0 0-1,0-1 0,-1 1 0,1 0 0,0 0 1,0 0-1,0 0 0,0 0 0,0 0 1,0 0-1,0 0 0,0 0 0,0-1 1,0 1-1,0 0 0,0 0 0,0 0 1,0 0-1,0 0 0,0 0 0,0 0 0,0 0 1,0-1-1,0 1 0,0 0 0,0 0 1,0 0-1,0 0 0,0 0 0,0 0 1,0 0-1,0-1 0,0 1 0,0 0 0,0 0 1,0 0-1,0 0 0,0 0 0,0 0 1,1 0-1,-1 0 0,0 0 0,0 0 1,0 0-1,0-1 0,0 1 0,0 0 1,0 0-1,0 0 0,1 0 0,7-14 3195,-12 17-2967,0 0 1,0 0-1,0 1 0,1-1 0,-1 1 0,1 0 1,0 0-1,0 0 0,1 0 0,-4 5 0,-6 18 108,-11 31-1,9-22-599,-46 132-4690,48-127 4298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9.4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48 2240,'-1'0'33,"1"0"0,0 0 0,0 0 1,-1 0-1,1-1 0,0 1 0,-1 0 0,1 0 0,0 0 1,0 0-1,-1 0 0,1 0 0,0 0 0,-1 0 1,1 0-1,0 0 0,-1 0 0,1 0 0,0 0 0,-1 0 1,1 0-1,0 0 0,-1 0 0,1 0 0,0 1 0,-1-1 1,0 9 257,1-4-374,0 88 104,0-92-16,0 0 1,0 0-1,0 0 0,0-1 1,0 1-1,0 0 0,0 0 0,0 0 1,1 0-1,-1 0 0,0 0 0,0 0 1,1 0-1,-1 0 0,1 0 0,-1-1 1,1 1-1,-1 0 0,1 0 0,-1 0 1,1-1-1,1 2 0,-2-2-11,1 0-1,0 0 1,0 0-1,0 1 1,-1-1-1,1 0 1,0 0-1,0-1 1,0 1-1,0 0 1,-1 0 0,1 0-1,0 0 1,0-1-1,-1 1 1,1 0-1,0-1 1,0 1-1,-1-1 1,2 0-1,5-4 11,-1 0-1,1-1 0,8-10 1,-14 14 51,6-6-70,-1 0 1,9-17-1,-10 17 60,0 0-1,12-14 1,-10 14-70,1 1 1,-1-1-1,2 2 0,-1-1 0,11-5 1,-17 11 26,0 0 0,0-1 0,0 1 0,0 0 0,1 0 0,-1 1 0,0-1 0,1 0 0,-1 1 0,0 0 0,1-1 0,-1 1 0,0 0 1,1 0-1,-1 0 0,0 0 0,1 1 0,-1-1 0,0 1 0,1-1 0,-1 1 0,0 0 0,0 0 0,1 0 0,-1 0 0,0 0 0,3 3 1,-3-2 32,-1-1 0,1 1 0,-1-1 0,1 1 0,-1 0 0,0-1 0,0 1 0,0 0 0,0 0 0,0 0 0,-1 0 1,1 0-1,0 0 0,-1 0 0,1 4 0,-1 0 254,0 0 1,0 0-1,-1 0 1,-1 6-1,1-9-159,0 0 0,0 1 0,1-1 0,-1 0 0,1 1-1,0-1 1,0 0 0,0 1 0,1-1 0,-1 0 0,1 1 0,0-1 0,0 0 0,2 5 0,-3-7-107,1 0 0,0 0 0,-1 0 0,1 0 0,0-1 0,0 1 1,0 0-1,-1-1 0,1 1 0,0-1 0,0 1 0,0-1 0,0 1 0,0-1 0,0 0 1,0 1-1,0-1 0,0 0 0,0 0 0,0 0 0,0 0 0,1 0 0,-1 0 0,0 0 1,0 0-1,1 0 0,3-1-55,0-1 1,0 1-1,10-5 1,-11 5-89,6-4-351,0-1 0,-1 1 0,1-2 0,-1 1 0,-1-1 0,10-10 0,-6 6 174,18-13-151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19.9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69 479 2080,'-59'-18'667,"50"14"-499,15-1-80,128-69 6471,64-46-4591,-3 0-1386,-180 112-788,1-1-993,29-13 1,-19 11-4466,-27 11 5645,-1 0 0,1-1 0,-1 1 0,1 0 0,-1-1 0,1 1 0,-1-1 0,1 0 0,0 1 0,-1-1 0,1 0 0,0 0 0,0 0 0,-2-1 0,-18-20-209,-3-3 117,17 20 154,0 1 0,0 0-1,0 0 1,-1 1 0,1 0-1,-14-4 1,19 7 28,1 0 0,0 0 0,0 0 0,0 0 0,0 0 0,-1 1 0,1-1 0,0 0 0,0 1 0,0-1 0,0 0 0,0 1 0,0 0 0,0-1 0,0 1 0,0 0 0,0-1 0,0 1 0,0 0 0,0 0 0,0 0 0,1 0 0,-1 0 0,0-1 0,1 2 0,-1-1 0,1 0 1,-1 0-1,1 0 0,-1 0 0,1 0 0,0 2 0,-3 4 161,1-1 0,1 1 0,0 0 0,-1 10 0,1 102 914,0-9-463,1-96-565,-2 34 179,-2 1-1,-17 80 1,19-119-310,-34 120 208,25-98-2507,-29 61 0,32-78 1410,1-5 449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20.7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35 712 2240,'-5'1'111,"1"-2"0,0 1 1,0 0-1,0-1 0,0 0 0,-5-1 1,9 1-58,0 0 0,0 1 1,0-1-1,0 0 0,0 0 1,0 0-1,0 1 0,1-1 0,-1 0 1,0 0-1,0 1 0,1-1 1,-1 0-1,0 1 0,1-1 1,0-1-1,-1 2 25,13-19 419,1 0 0,0 1-1,1 1 1,29-25 0,-13 11-480,319-343-3175,-254 268 3231,-87 96 630,0 1 0,1-1 0,0 2 0,22-16 0,-29 23-581,-1 0 0,1 0 0,0 0 0,-1 0 0,1 1 0,0-1 0,-1 1 0,1-1 0,0 1 0,0 0 0,0 0 0,-1 0 0,1 1 0,0-1 0,3 1 0,6 2 119,0 1-1,12 5 1,-9-3 121,-14-6-463,0 0-1,0 0 1,0 1-1,0-1 1,0 0-1,0 1 1,0-1-1,0 1 1,0-1-1,0 1 1,-1 0-1,1-1 1,0 1-1,0 0 1,0-1-1,-1 1 1,1 0-1,-1 0 1,1 0-1,0 0 1,-1 0-1,0 0 1,1 0-1,0 1 1,-1 1-207,-1 0 1,1-1 0,0 1-1,-1-1 1,0 1 0,0-1-1,1 1 1,-3 3 0,-2 2 134,0 0 0,0 0 1,-1 0-1,0-1 0,0 0 0,-1 0 0,-8 6 1,0 2 132,-2 0 120,0 0 0,-22 12 0,-13 13 1596,43-31-336,9-9-1328,0 0 0,0 0-1,0 0 1,0 0 0,0 0-1,0 0 1,0 0 0,0 0 0,0 0-1,1 0 1,-1 0 0,0 0 0,0 0-1,0 0 1,0 0 0,0 0 0,0 0-1,0 0 1,0 0 0,0 0-1,0 0 1,0 0 0,0 0 0,0 0-1,0 0 1,0 0 0,0 0 0,0 0-1,0 1 1,0-1 0,0 0-1,0 0 1,0 0 0,0 0 0,0 0-1,0 0 1,0 0 0,0 0 0,0 0-1,0 0 1,0 0 0,0 0-1,0 0 1,0 0 0,0 0 0,0 0-1,0 0 1,0 0 0,0 1 0,0-1-1,0 0 1,0 0 0,0 0-1,0 0 1,0 0 0,0 0 0,0 0-1,0 0 1,0 0 0,0 0 0,0 0-1,0 0 1,0 0 0,0 0-1,0 0 1,0 0 0,0 0 0,0 0-1,-1 0 1,18-6 716,-7 1-747,1 1 179,118-43 846,-104 43-1625,-25 4 545,1 0 1,0 0-1,-1 0 1,1 0 0,0 0-1,-1 0 1,1 0-1,0 0 1,-1 0-1,1 1 1,-1-1 0,1 0-1,0 0 1,-1 1-1,1-1 1,-1 0 0,1 1-1,-1-1 1,1 0-1,-1 1 1,1-1-1,-1 1 1,1-1 0,-1 1-1,0-1 1,1 1-1,-1-1 1,0 1 0,1 0-1,-1-1 1,0 1-1,0-1 1,1 1-1,-1 0 1,0-1 0,0 1-1,0 1 1,0 1-115,-1 1 1,1-1 0,-1 1-1,0 0 1,0-1-1,0 0 1,-1 1 0,1-1-1,-1 0 1,-2 4-1,-26 34-259,16-23 335,8-10 139,-117 147 104,119-151 119,1-1 45,1 0 0,-1-1 0,1 1 0,0 0 0,-3 5-1,5-8-272,0 0 0,0 0-1,0 1 1,0-1 0,0 0-1,0 0 1,0 0 0,0 0-1,0 1 1,0-1 0,1 0-1,-1 0 1,0 0 0,0 0-1,0 1 1,0-1 0,0 0-1,0 0 1,0 0 0,0 0-1,0 0 1,1 1 0,-1-1-1,0 0 1,0 0 0,0 0-1,0 0 1,0 0 0,1 0-1,-1 0 1,0 0 0,0 0-1,0 0 1,0 1 0,1-1-1,-1 0 1,0 0 0,0 0-1,0 0 1,0 0 0,1 0-1,-1 0 1,7 0 133,1-2 9,0 0-1,0 0 0,-1-1 1,1-1-1,-1 1 1,10-7-1,25-11 509,-16 15-357,-15 5-742,-11 1 394,0 0 0,0 0 0,0 0 0,0 0 1,1 0-1,-1 0 0,0 0 0,0 0 0,0 0 0,0 0 0,0 0 1,0 0-1,0 0 0,0 0 0,0 0 0,1 0 0,-1 0 0,0 0 1,0 0-1,0 0 0,0 0 0,0 1-127,0-1 127,0 0 0,0 0 0,0 0 0,1 0 1,-1 0-1,0 0 0,0 0 0,0 0 0,0 0 0,0 1 0,0-1 1,0 0-1,0 0 0,0 0 0,0 0 0,0 0 0,0 0 0,0 0 1,0 0-1,0 1 0,0-1 0,0 0 0,-1 0 0,1 0 0,0 0 1,0 0-1,0 0 0,0 0 0,0 0 0,0 1-95,-19 25-2257,8-5 1744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21.0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12 121 2912,'-11'35'4448,"16"-35"-3136,1-4 960,3 4-1344,11-3-896,5 3-32,6-10 384,-1 1-192,9-10-704,7 3 288,4-12-2976,-5 11 1760,1-11-32,-7 6 928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1:21.9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114 38 2144,'-9'-11'699,"8"11"-680,1-1 0,-1 1 1,0 0-1,1-1 0,-1 1 1,0 0-1,0 0 0,1-1 1,-1 1-1,0 0 0,0 0 1,0 0-1,1 0 0,-1 0 1,0 0-1,0 0 0,0 0 1,1 1-1,-1-1 0,0 0 1,0 0-1,0 1 0,-1-1-18,4-1 23,-1 0 38,-1 0-1,0 0 1,1 0 0,-1 0 0,0 0-1,0 0 1,0 0 0,1 0 0,-1 1-1,0-1 1,0 0 0,-1 0 0,1 0-1,0 0 1,0 0 0,0 0 0,-1 0-1,1 0 1,0 0 0,-1 1-1,1-1 1,-1 0 0,1 0 0,-1 0-1,0-1 1,-1 3 74,0-1 0,0 0 1,0 1-1,1-1 0,-1 1 0,0-1 0,0 1 0,1 0 0,-1 0 0,0 0 0,1 0 1,-1 0-1,-1 2 0,-21 21 683,22-22-659,-2 3-81,1 0 0,-1 0-1,1 0 1,1 1-1,-1-1 1,1 1-1,0 0 1,0-1-1,0 1 1,1 0-1,0 0 1,0 0-1,0 0 1,1 0 0,0 0-1,0 0 1,2 9-1,2 10-934,1-1 0,15 46 1,-14-52 56,9 29-342,0-2 496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1.6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178 82 2080,'-4'-1'110,"-1"1"0,1 0 1,-1 0-1,0 0 0,1 1 0,-1 0 0,1 0 1,-1 0-1,1 0 0,-5 3 0,-3 0-138,5-3 44,1 1 0,-1 1 0,1-1 0,-1 1 0,1 0 0,-11 7 0,-32 26-11,49-36 4,-1 1-1,1-1 1,-1 0 0,1 1-1,-1-1 1,1 1 0,0-1-1,-1 1 1,1-1-1,0 1 1,-1-1 0,1 0-1,0 1 1,0 0-1,-1-1 1,1 1 0,0 0-1,0-1 17,0 1 0,0-1 0,0 0 0,0 0-1,0 1 1,1-1 0,-1 0 0,0 0 0,0 1-1,0-1 1,0 0 0,0 0 0,1 1 0,-1-1-1,0 0 1,0 0 0,0 0 0,1 1 0,-1-1-1,0 0 1,0 0 0,1 0 0,-1 0 0,2 1 115,0 0 1,0-1-1,0 1 1,0-1 0,-1 0-1,1 0 1,0 0 0,3 0-1,25-3 628,0-2-1,34-11 1,57-23 94,-72 22-528,16-6-106,-25 9-210,0 1 0,57-11 0,-96 24 3,12-4-1381,-13 4 1287,0 0 0,0 0 0,1 0-1,-1 0 1,0 0 0,0 0 0,2-3-953,-2 3 953,0 0 0,0 0-1,0 0 1,0-1 0,0 1 0,0 0-1,0 0 1,0-1 0,0 1 0,0 0-1,0 0 1,0 0 0,0-1 0,0 1-1,0 0 1,0 0 0,-1 0 0,1-1-1,0 1 1,0 0 0,0 0 0,-2-2-660,-3-1 264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2.0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 27 2144,'-1'-2'61,"-7"-15"639,8 17-688,0 0-1,0-1 0,0 1 1,0-1-1,0 1 1,-1 0-1,1-1 0,0 1 1,0 0-1,0-1 1,0 1-1,-1 0 0,1 0 1,0-1-1,0 1 1,-1 0-1,1 0 0,0-1 1,-1 1-1,1 0 1,0 0-1,0 0 0,-1-1 1,1 1-1,-1 0 1,1 0-1,0 0 1,-1 0-1,1 0 0,0 0 1,-1 0-1,1 0 1,0 0-1,-1 0 0,1 0 1,-1 0-1,1 0 1,-4 6-23,1 0 0,0 1 1,1-1-1,0 1 0,0-1 1,-2 14-1,1 8 70,1 47 0,1-17 42,-2 151 241,1-34 900,0-83-698,-11 127 341,8-176-1843,2-15-11,-8 33 0,4-50 782,2-3 102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2.4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141 3 2240,'0'-1'21,"0"1"-1,0 0 1,0 0-1,0 0 1,0 0 0,0-1-1,0 1 1,0 0 0,-1 0-1,1 0 1,0 0 0,0 0-1,0 0 1,0 0-1,0 0 1,-1-1 0,1 1-1,0 0 1,0 0 0,0 0-1,0 0 1,-1 0 0,1 0-1,0 0 1,0 0-1,0 0 1,0 0 0,-1 0-1,1 0 1,0 0 0,0 0-1,0 0 1,0 0 0,-1 0-1,1 0 1,0 0-1,0 0 1,0 1 0,0-1-1,-1 0 1,1 0 0,0 0-1,0 0 1,-8 11 350,-9 22-433,11-19 40,-13 22-21,-1 0 0,-31 38 1,47-68 67,-5 5 41,8-9-42,6-6-17,122-91-129,-118 89 122,0 0-1,0 1 1,1 1 0,0 0 0,15-5 0,-21 8 15,1 0 0,-1 0-1,1 0 1,-1 0 0,1 1-1,0 0 1,-1 0 0,1 0-1,-1 0 1,1 1 0,0 0-1,-1 0 1,1 0 0,-1 1 0,5 1-1,4 3-188,-9-4 176,0 0 0,0-1 0,0 1 0,0 1 0,-1-1 0,1 0 0,-1 1 1,0 0-1,1 0 0,-1 0 0,4 5 0,-7-7-1,1-1 1,-1 1-1,0-1 0,0 1 1,0-1-1,0 1 1,0-1-1,0 1 0,1-1 1,-1 0-1,0 1 1,-1-1-1,1 1 0,0-1 1,0 1-1,0-1 1,0 1-1,0-1 0,0 1 1,0-1-1,-1 1 1,1-1-1,0 0 0,0 1 1,-1-1-1,1 1 1,0-1-1,-1 0 0,1 1 1,0-1-1,-1 0 1,1 0-1,0 1 0,-1-1 1,1 0-1,-1 0 1,1 1-1,-1-1 0,0 0 1,-1 1-24,0 0 0,0-1 1,0 1-1,-1 0 1,1-1-1,0 0 0,-3 1 1,-10-1-54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2.7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 2080,'14'-8'928,"-4"11"-800,-10 2-64,5-1-64,-5 1 192,0 1-96,-5 8-160,5-2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29.81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22 3 2144,'-1'-1'30,"1"1"0,-1 0 1,0 0-1,1-1 0,-1 1 0,0 0 1,0 0-1,1 0 0,-1 0 0,0 0 1,0 0-1,1 0 0,-1 0 0,0 0 1,0 0-1,1 0 0,-1 1 0,0-1 1,1 0-1,-1 0 0,0 1 0,1-1 1,-1 1-1,0-1 0,0 1 0,1 0-1,-1 1-1,1-1 0,-1 0 0,1 1 0,0-1 1,-1 1-1,1-1 0,0 1 0,0-1 0,0 3 1,0 7-33,6 153 69,0-41-39,-5-110-36,4-9-8,-3-5 19,0 1 0,0-1 1,0 0-1,-1 0 0,1 0 0,0 0 1,0 0-1,2-2 0,-2 2 5,37-23-29,1 2 0,1 2 0,54-19 0,136-31 185,20 12-159,-188 48-20,0 2 0,66 1 0,-128 7 17,68 3 57,-62-2-53,0 0 1,0 0-1,0 1 0,0 0 0,0 1 0,-1-1 0,10 6 0,-15-7-7,1-1 1,-1 1-1,0 0 0,1 0 0,-1 0 0,0 0 1,0 1-1,1-1 0,-1 0 0,0 0 0,0 1 1,0-1-1,-1 1 0,1-1 0,0 1 0,0 2 0,0-3-1,-1 0 0,0 0 0,-1 0-1,1 0 1,0 0 0,0 0-1,0 0 1,0 0 0,-1 0-1,1-1 1,0 1 0,-1 0-1,1 0 1,-1 0 0,1 0 0,-1-1-1,0 1 1,1 0 0,-1 0-1,0-1 1,1 1 0,-1-1-1,0 1 1,0 0 0,1-1-1,-1 1 1,0-1 0,0 0 0,0 1-1,-1-1 1,-23 9 20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3.1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1888,'3'1'98,"0"1"-1,0-1 1,-1 1 0,1 0-1,-1 0 1,0 0 0,0 0 0,1 0-1,-1 1 1,-1-1 0,1 0-1,2 5 1,14 15 221,-16-20-322,0 0-1,0 1 0,0-1 0,0 1 1,-1 0-1,1-1 0,-1 1 1,0 0-1,0 0 0,0 0 0,0 0 1,0 0-1,-1 0 0,1 0 1,-1 0-1,0 3 0,0 6-32,0-1 0,-1 0-1,-3 12 1,-1 0 177,3-15-91,1 0 0,-1 0 0,1 0 0,1 14 0,0-19 4,0 0-1,1 0 1,-1 0 0,1 0 0,0 0 0,0 0 0,0-1 0,1 1 0,-1 0 0,1-1-1,-1 1 1,1-1 0,0 1 0,0-1 0,0 0 0,4 4 0,12 9 490,1-1-1,1 0 1,0-2 0,35 17-1,92 29 178,-113-45-651,10 2 44,0-1 0,1-3 0,0-1 0,1-3 0,67 3 0,-77-10-1179,73-8 1,-101 7 682,1-1-1,-1 1 1,1-2 0,-1 1 0,14-7 0,1-3-189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3.4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20 2304,'22'-11'1056,"-8"2"-896,-9 9-96,3 5-64,2-5-224,4 4 128,-6 1 96,2 1 32,-1-1 64,4 4-64,-3-6-96,4 1 32,-9 4 32,3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3.7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 60 2144,'-14'-2'699,"15"0"-640,0 0 0,0 0 1,0 0-1,0 0 0,0 1 1,1-1-1,1-1 0,7-2-20,-1 1 0,1 0 0,11-3-1,-8 3 138,2-1-192,0 1 1,19-3-1,-30 6 57,1 1 1,-1-1-1,0 1 0,1 0 1,-1 0-1,1 1 1,-1-1-1,1 1 0,-1 0 1,0 0-1,0 1 0,7 2 1,-10-4-38,0 1 1,0 0 0,0 0 0,1 0 0,-1 0 0,0 0 0,0 0 0,-1 0 0,1 1 0,0-1 0,0 0 0,0 0 0,-1 1-1,1-1 1,-1 0 0,1 1 0,-1-1 0,1 1 0,-1-1 0,0 1 0,0-1 0,0 1 0,0-1 0,0 0 0,0 1-1,0-1 1,0 1 0,-1-1 0,1 1 0,0-1 0,-2 3 0,-1 5-182,-1-1 0,0 1 0,-9 15 0,6-13 82,-23 40-59,-17 32 314,46-82-117,0 1 0,1-1 0,-1 0 0,1 1 0,-1-1 0,1 0 0,0 1 0,-1-1 0,1 1 0,0-1 0,0 1 0,0-1 0,0 1 0,0-1 0,1 1 0,-1 2 0,1-3 19,0 0 1,-1 0-1,1 0 0,-1 0 0,1-1 1,0 1-1,0 0 0,-1 0 0,1 0 0,0-1 1,0 1-1,0 0 0,0-1 0,0 1 1,0-1-1,2 2 0,2-1 75,-1 0 0,1 0-1,-1 0 1,1-1 0,0 1 0,-1-1-1,1 0 1,-1-1 0,6 0 0,177-20-463,-68 6-2260,-84 9 2266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4.2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324 0 2144,'-2'2'116,"0"0"0,-1 0-1,1-1 1,0 1 0,0 1 0,0-1 0,1 0-1,-3 4 1,-6 6-65,-92 104 295,42-48-25,10-13-288,-20 24-413,69-78 373,0 1 0,0-1 0,0 1 0,0-1 0,0 1 0,0 0 0,0 0 0,0-1 0,0 1 0,1 0 0,-1 0 0,0 2 0,1-4 4,0 1-1,1-1 1,-1 0 0,0 0 0,0 1 0,0-1 0,0 0-1,0 0 1,0 1 0,0-1 0,0 0 0,1 0-1,-1 0 1,0 1 0,0-1 0,0 0 0,0 0 0,1 0-1,-1 1 1,0-1 0,0 0 0,0 0 0,1 0-1,-1 0 1,0 0 0,0 0 0,1 0 0,-1 1 0,1-1-1,14-2-33,12-10 118,-23 10-79,0 0 0,-1 0 0,1 0 0,0 1 0,0-1-1,0 1 1,0 0 0,0 0 0,0 0 0,6 1 0,-9 0-10,0 0-1,0 0 1,0 1 0,-1-1 0,1 1 0,0-1 0,0 1 0,0-1 0,0 1 0,0 0 0,0-1 0,-1 1 0,1 0 0,0 0 0,-1-1 0,1 1 0,0 0 0,-1 0 0,1 0 0,-1 0 0,1 0 0,-1 0 0,0 0 0,1 0 0,-1 0 0,0 1 0,1 5 8,0-1 0,0 0 0,-1 9 0,1-4 14,3 263 109,1-205-237,-1-23 259,-4 73 0,-2-103-353,1-4 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4.6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0 221 2144,'1'-1'61,"0"-1"0,0 1 0,0-1 0,0 1-1,0-1 1,0 1 0,1 0 0,-1 0 0,0 0 0,1 0 0,-1 0 0,1 0 0,-1 0-1,1 0 1,0 0 0,2 0 0,6-3 24,287-147-58,-278 142 395,1 1 0,0 1 1,0 0-1,38-6 1,-52 13-185,-1-1 1,1 1 0,11 0 0,-16 0-209,0 0 1,0 0 0,0 0 0,0 1 0,0-1 0,0 0 0,0 1 0,0-1 0,0 0-1,0 1 1,0-1 0,0 1 0,0-1 0,0 1 0,-1 0 0,1-1 0,0 1-1,0 0 1,-1 0 0,1-1 0,0 1 0,-1 0 0,1 0 0,-1 0 0,1 0-1,-1 0 1,1 0 0,-1 1 0,1 5 19,-1 0 0,-1-1 0,1 1 1,-1 0-1,0-1 0,-1 1 0,1-1 0,-1 0 0,-1 1 0,-3 6 0,-6 25 162,2 8 52,8-31-422,-1 0-1,0-1 0,-1 1 0,-1-1 1,-11 23-1,16-36 71,0 0 1,0-1 0,-1 1-1,1 0 1,-1-1 0,1 1-1,-1-1 1,1 1 0,-1-1-1,1 1 1,-1-1-1,1 1 1,-1-1 0,0 1-1,1-1 1,-1 1 0,0-1-1,1 0 1,-1 0 0,0 1-1,1-1 1,-1 0 0,0 0-1,0 0 1,1 0-1,-1 0 1,0 0 0,0 0-1,1 0 1,-1 0 0,0 0-1,0 0 1,1 0 0,-1-1-1,-1 1 1,0-1 6,0-1 0,0 1 0,-1 0 0,1-1 1,0 0-1,0 0 0,-3-3 0,-1-3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4.9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 0 2240,'0'29'992,"5"-21"-832,-5-1-96,5 10-64,-10 6-160,5 11 96,-5 1 96,10 6 0,-10-1 64,5-3-64,-9 0-160,4-5 64,-8-4 32,8-4 32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5.3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10 2144,'-13'-10'699,"13"10"-685,0 0 0,-1 0 0,1 0 0,-1 0 0,1 0 0,-1 0 0,1 1 0,0-1 0,-1 0 1,1 0-1,-1 0 0,1 0 0,0 0 0,-1 1 0,1-1 0,-1 0 0,1 0 0,0 1 0,-1-1 0,1 0 1,0 1-1,0-1 0,-1 0 0,1 1 0,0-1 0,0 0 0,-1 2 0,0-2-15,1 1-1,-1 0 1,1 0 0,-1 0-1,1 0 1,-1 0-1,1 0 1,-1 0 0,1 0-1,0 0 1,0 0-1,-1 0 1,1 0 0,0 0-1,0 1 1,-1 6-9,-1 3 15,-6 24 160,-3 52 1,9-56-262,4 47-1,-1-65 75,1 0 0,1 1 0,0-1 0,0 0 0,2-1 0,5 15 1,-3-13 42,0 0 1,1 0 0,0-1 0,1-1 0,0 1-1,1-1 1,1-1 0,0 0 0,0 0 0,13 9 0,-10-11-19,-1 0 0,1 0 0,0-2 0,1 0 1,0 0-1,0-1 0,0-1 0,1-1 0,0 0 1,0-1-1,0-1 0,0 0 0,0-1 0,18-1 1,-2-1-31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5.6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 9 1984,'11'-7'640,"-11"6"-634,0 1 0,0 0 0,0 0 0,0 0 1,1 0-1,-1 0 0,0 0 0,0 0 0,0 0 0,0 0 0,0 0 0,0 0 1,0-1-1,0 1 0,1 0 0,-1 0 0,0 0 0,0 0 0,0 0 1,0 0-1,0 0 0,0 0 0,1 0 0,-1 0 0,0 0 0,0 0 0,0 0 1,0 0-1,0 0 0,0 0 0,0 0 0,1 1 0,-1-1 0,0 0 1,0 0-1,0 0 0,0 0 0,0 0 0,0 0 0,0 0 0,0 0 0,0 0 1,1 0-1,-1 0 0,0 1 0,0-1 0,0 0 0,0 0 0,0 0 0,0 0 1,0 0-1,0 0 0,0 0 0,0 1 0,0-1 0,0 0 0,0 0 1,0 0-1,0 0 0,0 0 0,0 0 0,0 0 0,0 1 0,0-1 0,0 0 1,-2 9 47,2-8-17,-6 19 40,0 1 0,-2-1 1,-11 21-1,10-24-113,2 0-1,0 1 1,0 0 0,-6 34 0,12-51 42,1 0 0,0-1 1,0 1-1,0-1 0,0 1 1,0 0-1,-1-1 0,1 1 1,0 0-1,0-1 0,0 1 0,1-1 1,-1 1-1,0 0 0,0-1 1,0 1-1,0-1 0,1 1 0,-1 0 1,0-1-1,0 1 0,1-1 1,-1 1-1,0-1 0,1 1 1,-1-1-1,1 1 0,-1-1 0,1 1 1,-1-1-1,1 0 0,-1 1 1,1-1-1,-1 0 0,1 1 0,-1-1 1,1 0-1,0 0 0,-1 0 1,1 1-1,-1-1 0,1 0 1,0 0-1,-1 0 0,1 0 0,0 0 1,0 0-1,4-1-2,0 0 0,0 0 1,0-1-1,-1 1 0,6-3 0,-9 3-22,70-27-43,115-30 0,-179 56 30,0 1 1,0-1 0,1 1-1,-1 1 1,0 0 0,12 0-1,-17 1 37,0-1-1,-1 0 0,1 1 1,0-1-1,0 1 0,-1 0 0,1-1 1,0 1-1,-1 0 0,1 0 1,-1 0-1,1 0 0,-1 0 1,1 1-1,-1-1 0,0 0 0,0 1 1,1-1-1,-1 1 0,0-1 1,0 1-1,-1-1 0,1 1 0,0 0 1,0 0-1,-1-1 0,1 1 1,-1 0-1,0 0 0,1 2 1,-1 1-13,-1-1 1,1 1 0,-1 0-1,0-1 1,0 1 0,-1 0-1,1-1 1,-1 1 0,0-1-1,-3 5 1,5-8 1,-9 18-75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6.0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 14 2144,'5'0'992,"27"-5"-864,-19 2 128,6 3-160,-1-5-256,1 10 96,-6-5-64,1 0 64</inkml:trace>
  <inkml:trace contextRef="#ctx0" brushRef="#br0" timeOffset="1">9 142 2400,'0'0'29,"-1"0"0,1 0 1,-1 0-1,1 0 0,0 0 0,-1 0 1,1-1-1,0 1 0,-1 0 0,1 0 0,0 0 1,-1 0-1,1-1 0,0 1 0,0 0 1,-1 0-1,1-1 0,0 1 0,0 0 0,-1 0 1,1-1-1,0 1 0,0 0 0,0-1 1,-1 1-1,1 0 0,0-1 0,0 1 1,0 0-1,0-1 0,11-3-59,0 2-206,1-2 291,-1 0 0,0-1 1,12-7-1,-11 6-13,1 0 0,18-7 0,9 5-204,-36 7 145,-1 1 1,0 0-1,0 0 0,1 0 0,-1 0 0,0 0 0,0 1 0,1-1 1,-1 1-1,5 2 0,-7-3 19,-1 1 0,1-1 1,-1 0-1,1 1 0,-1-1 0,1 0 0,-1 1 1,1-1-1,-1 1 0,0-1 0,1 1 1,-1-1-1,1 1 0,-1-1 0,0 1 1,0-1-1,1 1 0,-1 0 0,0-1 0,0 1 1,0-1-1,0 1 0,1 0 0,-1 0 1,0 1 8,-1-1 1,1 1 0,0 0 0,-1-1-1,1 1 1,-1 0 0,1-1 0,-1 1-1,-1 1 1,0 2 6,-1-1 0,0 0 0,-1 0 0,1 0 0,-1 0 0,-4 4 0,-17 9-146,2 3 21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6.3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 1 2144,'5'12'992,"0"25"-864,-5-22-160,3 5 0,-6 5 160,3 2-64,-10 2-32,5-1 0,-3-3-192,8-1 96,-9-12 32,9 0 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0.14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943 0 2080,'-11'5'214,"8"-4"-163,-1 0-1,1 0 1,-1 0-1,1 1 1,0 0 0,0 0-1,0 0 1,0 0 0,0 0-1,1 0 1,-1 1-1,0-1 1,-3 6 0,-3 9 101,0 0 0,-9 30 0,-1 0-128,-123 244-190,94-204 118,-77 101 0,-101 105 245,125-165-191,-37 36-171,87-112 234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6.7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1 203 2080,'40'48'1045,"-35"-42"-1036,1-1 0,0 0 0,0 0 0,0 0 0,1-1 0,0 0 0,-1-1 0,1 1 0,1-1 0,-1 0 0,0-1 0,10 2 0,-2-1-14,0 0-1,0-1 1,1-1 0,-1-1 0,18-1 0,-25 0 31,0 0 1,0 0 0,0-1 0,-1 1-1,1-2 1,11-4 0,-16 5-29,-1 1 1,1 0 0,-1-1-1,0 1 1,0-1 0,0 0-1,0 0 1,0 0 0,0 0-1,0 0 1,0 0-1,-1-1 1,1 1 0,-1 0-1,0-1 1,0 1 0,0-1-1,0 0 1,0 1 0,0-1-1,-1 0 1,1 1 0,-1-4-1,1-5 13,-2-1-1,1 1 1,-2-1 0,1 1-1,-2 0 1,1-1 0,-1 1-1,-6-12 1,3 9-32,0 1-1,-1 0 1,-1 0 0,0 1-1,0 0 1,-13-13 0,19 23 8,0 0 0,1 1 0,-1-1 0,0 1 0,0-1 0,0 1 0,0 0 0,-5-2 0,35 10 247,-10-6-209,1 0 0,0-2-1,-1 0 1,30-7 0,-28 5-100,0 0 0,0 1 0,37 2 0,-40 1 45,-11-1 75,0 1 0,0 0 0,0 0 0,10 3 0,-14-3-38,1 0 0,-1 0 0,0 1 0,0-1 0,1 1 0,-1-1 0,0 1-1,-1 0 1,1 0 0,0 0 0,0 0 0,-1 0 0,1 0 0,0 3 0,2 4-52,0-1 0,-1 1 1,0 0-1,0 0 0,1 11 1,-3-13 61,0 0 0,0 0 0,1 0 0,0 0 0,1-1 0,-1 1 0,1-1 0,0 0 0,1 0 0,-1 0 0,7 7 0,3-1-49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7.7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438 5 2144,'8'-2'272,"8"-1"565,-18 12-762,-6 6-54,-1-1 0,-18 23 0,1-3 7,-96 127-76,110-145 34,-187 239 172,150-200-404,48-54 244,1-1-1,-1 1 0,1-1 1,-1 1-1,1-1 1,-1 1-1,1-1 0,-1 1 1,1-1-1,0 1 1,-1 0-1,1-1 0,0 1 1,0 0-1,-1-1 1,1 1-1,0 0 0,0-1 1,0 1-1,0 0 1,0 1-1,0-2 8,1 0-1,-1 0 1,1-1-1,0 1 1,-1 0-1,1 0 1,-1 0 0,1 0-1,-1-1 1,1 1-1,-1 0 1,1 0-1,-1-1 1,1 1 0,-1 0-1,1-1 1,-1 1-1,0-1 1,1 1-1,-1 0 1,0-1 0,1 0-1,24-28 100,-14 16-126,0 1 0,1 0 0,22-18 0,-33 29 26,0 0-1,0 0 0,0 1 0,0-1 1,0 0-1,0 1 0,0-1 0,0 1 1,0-1-1,0 1 0,1 0 0,-1-1 1,0 1-1,0 0 0,0 0 1,0 0-1,1 0 0,-1 0 0,0 0 1,0 0-1,0 0 0,1 0 0,-1 1 1,0-1-1,0 0 0,0 1 1,0-1-1,0 1 0,0-1 0,0 1 1,0 0-1,0-1 0,0 1 0,0 0 1,0 0-1,0-1 0,0 1 0,-1 0 1,1 0-1,0 0 0,-1 0 1,1 0-1,-1 0 0,1 0 0,0 2 1,2 5 7,0 0 0,-1 0 1,0 0-1,-1 0 1,2 10-1,2 66-186,4 24 366,-3-55-143,-6-52-54,0-1 1,0 1-1,0 0 0,0 0 1,0 0-1,0-1 0,0 1 0,1 0 1,-1 0-1,0 0 0,0-1 1,1 1-1,-1 0 0,0 0 1,1-1-1,-1 1 0,1 0 1,-1-1-1,1 1 0,-1-1 1,1 1-1,-1-1 0,1 1 1,0-1-1,-1 1 0,1-1 1,0 1-1,0-1 0,-1 0 1,2 1-1,11 0-74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8.1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1 231 2304,'11'-17'752,"-9"13"-304,-1 5-445,-1 0 1,1-1-1,-1 1 0,1-1 1,-1 1-1,1-1 0,0 0 1,-1 1-1,1-1 0,0 0 1,-1 1-1,1-1 0,0 0 1,0 0-1,1 1 0,2-1-26,1 1 0,-1-1 0,0 0 0,1-1 0,-1 1 0,1-1-1,-1 0 1,8-2 0,37-17 19,-31 13 19,393-161-186,-402 164 206,0 1-1,0 0 1,0 1-1,19-2 1,-26 3-38,0 1-1,-1 0 1,1 0 0,0 0 0,0 1 0,0-1-1,0 0 1,-1 1 0,1-1 0,0 1-1,0-1 1,-1 1 0,1 0 0,0 0-1,-1 0 1,1 0 0,-1 0 0,1 0 0,-1 0-1,1 0 1,-1 1 0,0-1 0,0 0-1,1 1 1,-1-1 0,0 1 0,-1 0-1,1-1 1,0 1 0,0 0 0,0 3 0,0 0 89,0 1 1,-1-1 0,0 1 0,0-1-1,-1 0 1,1 1 0,-1-1 0,0 0-1,-4 10 1,2-2 416,-20 60 1203,6-20-1039,11-34-862,0 0-1,-2-1 1,0 0-1,-1-1 1,-15 24-1,8-23-1434,15-18 1594,0 1 1,1-1 0,-1 1 0,0-1-1,0 1 1,1-1 0,-1 0 0,0 1 0,0-1-1,0 0 1,0 0 0,1 0 0,-1 0 0,0 1-1,0-1 1,0 0 0,0 0 0,0-1 0,1 1-1,-1 0 1,-1 0 0,-5-4-93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8.4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 0 2080,'0'9'928,"0"11"-800,0-3 0,0 3-96,-3 8 64,3 4-64,-5 5-96,0-1 32,-4 4 32,9-3 0,-5-5 64,5-3-32,-5-13 64,5 0-64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8.7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156 37 2080,'-23'-24'667,"23"23"-649,-1 1 0,0-1 0,1 0 1,-1 0-1,0 0 0,1 1 0,-1-1 1,0 0-1,0 1 0,0-1 0,0 1 1,0-1-1,0 1 0,0-1 0,0 1 1,0 0-1,0 0 0,-2-1 1,0 1 34,2-1-38,0 1 1,0 0 0,0 0-1,0 0 1,0 0 0,0 0-1,0 0 1,0 0 0,0 0-1,0 1 1,0-1 0,0 0-1,0 1 1,0-1 0,0 0-1,0 1 1,0-1 0,0 1-1,1 0 1,-1-1-1,0 1 1,-1 1 0,-1 1 9,0 0 0,0 1 0,1-1 0,-4 7 0,-5 11-62,0 1-1,2 0 1,0 1 0,2 0 0,0 0-1,2 0 1,-4 40 0,7-43 29,1 0 0,1-1 0,1 1 0,1-1 0,0 1-1,2-1 1,0 0 0,1 0 0,15 36 0,-17-48 12,0-1 0,1 1 0,0-1 0,0 0 0,1 0 0,-1-1 0,1 1 0,0-1 0,1 0 0,-1-1 0,1 1 0,12 6 0,-9-6-1,1-1 0,-1 0 0,1-1 0,0 0 0,-1-1 0,1 0 0,0-1 0,14 1 0,9-3 14,-1-1 1,0-1-1,0-2 0,54-16 1,-8 0-114,-68 14 37,-1-2-5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9.1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2144,'3'0'104,"-1"0"1,0 0-1,0 0 1,1 0-1,-1 0 1,0 1-1,1-1 1,-1 1 0,0-1-1,3 2 1,-3 0-108,-1-1 1,0 0-1,0 1 1,1-1-1,-1 1 1,0-1-1,-1 1 1,1 0-1,0-1 1,0 1-1,-1 0 1,1-1-1,0 5 1,1 2 44,-1 1 0,0 0 1,0 0-1,-2 16 0,1-6-168,0-17 123,0 0 0,0-1 0,0 1 0,1 0 0,-1-1 0,0 1 0,1 0 0,0-1-1,-1 1 1,1 0 0,0-1 0,0 1 0,0-1 0,0 0 0,0 1 0,0-1 0,0 0 0,0 1 0,1-1 0,-1 0 0,0 0 0,1 0 0,-1 0 0,1 0 0,-1-1 0,1 1 0,-1 0 0,1-1-1,0 1 1,-1-1 0,1 0 0,3 1 0,5 0 42,1 0 0,-1 0 0,0-1 0,14-2 0,-17 1-112,55-8 111,-49 5-50,0 2 1,1 0-1,-1 1 0,1 0 1,17 2-1,-28-1 14,46 5-56,93 22 0,-141-27 56,0 0 1,0 1-1,0-1 1,1 0 0,-1 1-1,0-1 1,0 1 0,0-1-1,0 1 1,0 0 0,0-1-1,0 1 1,0 0-1,0 0 1,0 0 0,0 0-1,0 0 1,0 0 0,-1 0-1,1 0 1,1 2 0,-2-2 7,0 0 1,0 1 0,-1-1 0,1 0 0,0 0 0,0 0 0,-1 0 0,1 0 0,0 1 0,-1-1 0,1 0 0,-1 0 0,1 0 0,-1 0 0,0 0 0,0 0 0,1-1-1,-1 1 1,0 0 0,0 0 0,-1 0 0,-11 11-48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9.5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 1 2240,'-1'1'167,"1"-1"-152,0 0-1,0 0 1,0 0 0,0 0-1,0 0 1,0 0 0,0 0 0,0 0-1,0 0 1,0-1 0,0 1-1,0 0 1,0 0 0,-1 0-1,1 0 1,0 0 0,0 0-1,0 0 1,0 0 0,0 0-1,0 0 1,0 0 0,0 0-1,0 0 1,0-1 0,0 1-1,0 0 1,0 0 0,0 0-1,-1 0 1,1 0 0,0 0-1,0 0 1,0 0 0,0 0 0,0 0-1,0 0 1,0 0 0,0 0-1,0 0 1,0 0 0,0 0-1,-1 0 1,1 0 0,0 0-1,0 0 1,0 0 0,0 0-1,0 0 1,0 0 0,0 0-1,0 0 1,0 1 0,0-1-1,0 0 1,-1 0 0,1 0-1,0 0 1,0 0 0,0 0 0,0 0-1,0 0 1,0 0 0,0 0-1,0 0 1,-5 12-53,0-1 1,-1 0-1,0-1 0,-8 11 0,14-20 40,-15 22 29,1 1 0,1 0-1,-13 33 1,26-56-33,-1 0-1,1 0 1,0 1 0,-1-1-1,1 0 1,0 0 0,0 0-1,-1 0 1,1 0 0,0 0-1,0 0 1,0 1-1,1-1 1,-1 0 0,0 0-1,0 0 1,1 0 0,-1 0-1,0 0 1,2 2 0,-2-3 9,1 1-1,0-1 1,-1 1 0,1-1 0,0 1 0,-1-1-1,1 1 1,0-1 0,0 0 0,0 1 0,-1-1 0,1 0-1,0 0 1,0 0 0,0 0 0,0 0 0,0 0-1,-1 0 1,1 0 0,0 0 0,0 0 0,0 0-1,0 0 1,-1-1 0,2 1 0,17-7-33,-1 0 0,0-1 0,-1-1 0,20-13 1,18-9-81,-40 23 99,-7 4 19,-1 0 0,1 0 0,1 0 0,-1 1 0,0 0 1,1 1-1,-1 0 0,16-2 0,-23 4-14,0 0 0,0 0 1,-1 0-1,1 0 0,0 0 0,0 0 1,0 1-1,-1-1 0,1 0 1,0 0-1,0 1 0,-1-1 1,1 0-1,0 1 0,-1-1 1,1 0-1,0 1 0,-1-1 1,1 1-1,0 0 0,-1-1 1,1 1-1,-1-1 0,1 1 1,-1 0-1,0-1 0,1 1 0,-1 0 1,0-1-1,1 1 0,-1 0 1,0 0-1,0 0 0,1-1 1,-1 1-1,0 0 0,0 0 1,0-1-1,0 1 0,0 0 1,0 0-1,0 0 0,-1-1 1,1 1-1,0 0 0,0 0 1,-1 1-1,-1 6 51,-1-1 0,0 1 1,-7 12-1,6-11-107,-1 7 21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8:59.9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79 2144,'-3'1'291,"3"-1"-272,0 0-1,0 0 0,0 0 0,0 0 1,0 0-1,0 0 0,0 0 0,0 0 1,0 0-1,0 0 0,0-1 0,0 1 1,0 0-1,0 0 0,0 0 0,0 0 1,0 0-1,0 0 0,0 0 0,-1 0 1,1 0-1,0 0 0,0 0 0,0 0 0,0 0 1,0 0-1,0 0 0,0 0 0,0-1 1,0 1-1,0 0 0,0 0 0,0 0 1,0 0-1,0 0 0,0 0 0,-1 0 1,1 0-1,0 0 0,0 0 0,0 0 1,0 0-1,0 0 0,0 0 0,0 0 1,42-9 141,15-18-346,-38 17 246,0 1 0,37-11 0,-54 19-72,-1 1-1,1-1 1,0 1-1,0 0 1,0-1-1,-1 1 1,1 0 0,0 0-1,0 0 1,0 1-1,-1-1 1,1 0-1,0 1 1,0-1-1,1 2 1,-1-2 22,-1 1 0,0 0-1,0 0 1,0 0 0,0 0 0,0-1 0,-1 1-1,1 0 1,0 1 0,0-1 0,-1 0 0,1 0-1,0 0 1,-1 0 0,1 1 0,0 0 0,0 5-7,0-1 0,-1 0 0,1 1 0,-1-1 0,0 0 0,-3 13 1,-1 45-206,4-40 292,-6 33 0,-4-5-114,-23 73 0,32-122 29,-13 31 58,13-32-60,0 0 0,0 0 0,0 0 0,0 0 0,-1 0 0,1-1 0,-1 1 0,1 0 0,-1-1 0,0 1 0,1-1 0,-5 2 0,6-2-8,0-1 0,-1 0 1,1 0-1,0 1 0,-1-1 1,1 0-1,-1 0 0,1 0 0,0 0 1,-1 0-1,1 0 0,0 1 1,-1-1-1,1 0 0,-1 0 0,1 0 1,0 0-1,-1 0 0,1-1 1,-1 1-1,1 0 0,0 0 0,-1 0 1,1 0-1,0 0 0,-1 0 1,1-1-1,0 1 0,-1 0 1,1 0-1,0 0 0,-1-1 0,1 1 1,0 0-1,-1-1 0,1 1 1,0 0-1,0 0 0,0-1 0,-1 1 1,1 0-1,0-1 0,-6-8-112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00.6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5 294 2144,'-5'-12'699,"5"11"-683,0 0 0,0 1 0,0-1 0,0 0 0,1 1 0,-1-1 0,0 1 0,0-1 0,0 0 1,1 1-1,-1-1 0,0 1 0,0-1 0,1 1 0,-1-1 0,0 1 0,1-1 0,-1 1 0,1-1 0,-1 1 1,2-1-1,-2 0 14,5-4-7,0-1 1,1 2 0,-1-1 0,1 1-1,0-1 1,0 2 0,1-1 0,-1 1-1,1 0 1,10-4 0,-7 4-90,-1 0 0,14-2 1,-20 5 74,-1-1 0,1 1 1,-1 0-1,1-1 0,-1 1 1,1 1-1,-1-1 0,1 0 1,-1 0-1,1 1 0,-1 0 1,0-1-1,1 1 0,-1 0 1,4 2-1,-6-2-11,1 0 0,-1-1 0,0 1-1,1 0 1,-1 0 0,0 0 0,0 0 0,0 0 0,1 0 0,-1 0 0,0 0 0,0 0 0,0 0-1,-1 0 1,1 0 0,0 0 0,0 0 0,0-1 0,-1 1 0,0 1 0,-8 23-124,9-25 125,-11 23 25,-18 27-1,15-27 42,11-17-84,-1 1 0,-1-1 0,1 0 0,-1 0 0,0-1 0,-7 6 0,4 0 57,9-11 23,3-4 32,14-17-123,1 1 0,30-24 0,-21 20 8,0-1 20,125-105-48,-114 100 44,2 1 0,48-24 1,-78 47 20,0-1 80,22-8 1,-31 14-103,1 0 0,-1 1 0,1-1 0,-1 0 0,1 1 0,0-1 0,-1 1 0,1 0 0,0 0 0,-1 0 0,1 0 0,0 1 0,0-1 0,3 2 0,-6-2 12,1 0-1,-1 0 1,0 1 0,1-1-1,-1 0 1,1 0 0,-1 1-1,0-1 1,1 0 0,-1 1-1,0-1 1,1 1-1,-1-1 1,0 0 0,1 1-1,-1-1 1,0 1 0,0-1-1,0 1 1,0-1 0,1 1-1,-1-1 1,0 1 0,0-1-1,0 1 1,0-1 0,0 1-1,0-1 1,0 1 0,0 0-1,-5 14-93,3-10 98,-8 52 2875,-2 4-2024,4-26-725,-5 65 0,10-66-154,-2 0 0,-11 45 0,10-60 306,4-9-620,-1 0 0,0-1 0,0 1-1,-1-1 1,-1 0 0,1 0 0,-8 10 0,12-19 289,-1 1 1,0 0-1,1 0 1,-1 0-1,0-1 1,0 1 0,1 0-1,-1-1 1,0 1-1,0 0 1,0-1 0,0 0-1,0 1 1,0-1-1,0 1 1,0-1 0,0 0-1,0 0 1,0 1-1,0-1 1,0 0 0,0 0-1,0 0 1,0 0-1,0 0 1,0-1 0,0 1-1,0 0 1,0 0-1,0-1 1,0 1 0,0 0-1,0-1 1,0 1-1,-1-2 1,-9-6-69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00.9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87 2240,'19'-9'992,"7"-3"-832,-12 4-256,-1 3 32,6-7 96,4 4 0,-1-4 128,2 4-96,-6-1-96,-4 6 0</inkml:trace>
  <inkml:trace contextRef="#ctx0" brushRef="#br0" timeOffset="1">129 127 2240,'-32'32'992,"-5"-12"-832,28-12-192,4 1 64,16-6 0,2-15-32,9 1 32,15-18-32,0 0 0,12-16-96,1 10 64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0.5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186 42 2144,'1'-8'421,"0"-1"1,0-16-1,-2 37-418,0-1 1,0 0-1,-2 0 0,1 0 1,-1 0-1,-1 0 0,-4 11 1,-41 71 167,38-72-225,-85 139-293,95-158 355,-1 1 0,1 0 0,0-1-1,0 1 1,0 0 0,0 0 0,1 0-1,-1-1 1,1 1 0,-1 6 0,1-8-4,0-1 0,0 1 0,1 0 1,-1 0-1,0-1 0,0 1 1,1 0-1,-1-1 0,0 1 1,1 0-1,-1-1 0,0 1 0,1-1 1,-1 1-1,1 0 0,-1-1 1,1 1-1,1 0 0,-1-1-5,0 1 0,1 0 0,-1-1 0,1 1 1,-1-1-1,1 0 0,-1 1 0,1-1 0,0 0 0,-1 0 0,1 0 0,1 0 0,22-3-7,1-1 1,-1-1 0,32-11-1,-9 2 6,124-25 6,-136 33 0,0 2 0,70 0 0,-94 5 17,-1 0 1,22 5-1,-29-5-18,0 0-1,0 0 1,0 1-1,0 0 0,0-1 1,-1 1-1,1 1 0,0-1 1,-1 1-1,7 5 1,-9-7-8,0 1 1,0-1 0,0 1 0,-1-1 0,1 1-1,0-1 1,-1 1 0,1 0 0,-1-1-1,1 1 1,-1 0 0,0-1 0,0 1 0,0 0-1,0 0 1,0-1 0,0 1 0,0 0 0,-1-1-1,1 1 1,0 0 0,-1-1 0,0 1-1,1 0 1,-3 2 0,-1 4 10,0 0 0,-1 0 0,-9 11 0,5-10 12,1 1 1,-2-2-1,1 1 0,-1-1 0,0 0 1,-12 6-1,-69 32-130,40-22 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01.2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146 6 2080,'3'-5'1804,"-3"5"-1639,0 1 0,0 0 0,1-1 1,-1 1-1,0 0 0,0-1 1,0 1-1,0-1 0,0 1 0,0 0 1,0-1-1,0 1 0,0 0 0,0-1 1,0 1-1,0 1 0,-10 71 1594,3-9-1747,-7 30-79,-9 45 247,18-117-727,-1-1 1,-1 1 0,-1-1-1,-11 22 1,14-35 198,1 0 1,-1-1-1,-1 1 0,-9 10 1,0-1 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29:01.8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 6 2144,'21'-6'1520,"-21"6"-1430,0 0 0,1 0-1,-1 0 1,0 0 0,1 0 0,-1 0 0,0 0 0,0 0 0,1 1-1,-1-1 1,0 0 0,0 0 0,1 0 0,-1 0 0,0 0 0,0 1-1,1-1 91,-1 0-90,0 0 0,0 1 0,0-1 0,1 0-1,-1 0 1,0 1 0,0-1 0,0 0 0,0 0 0,0 1-1,0-1 1,0 0 0,1 1 0,-1-1 0,0 0 0,0 0 0,0 1-1,0-1 1,0 12-34,0-11 116,-2 30 46,-1 1-1,-2-1 1,-14 49-1,8-33 129,10-43-254,0-1 0,1 1 0,0 0 0,-1-1 0,1 1 0,1 5 0,-1-9-63,0 1 0,0 0-1,0 0 1,0-1 0,1 1-1,-1 0 1,0-1 0,0 1-1,1 0 1,-1 0 0,0-1-1,1 1 1,-1-1 0,1 1-1,-1 0 1,1-1 0,-1 1-1,1-1 1,-1 1 0,1-1-1,0 1 1,-1-1 0,1 0-1,-1 1 1,1-1 0,0 0-1,0 1 1,-1-1 0,1 0-1,0 0 1,-1 0 0,1 0-1,0 1 1,0-1 0,-1 0-1,1 0 1,1-1 0,47-11 204,-30 6-34,20-7 136,56-26 1,-21 6-389,58-15 693,-72 20-693,-60 28 51,1 0-1,-1 0 1,1-1 0,-1 1 0,1 0-1,-1-1 1,0 1 0,1 0-1,-1-1 1,0 1 0,1 0-1,-1-1 1,0 1 0,0-1 0,1 1-1,-1-1 1,0 1 0,0 0-1,0-1 1,1 1 0,-1-1 0,0 1-1,0-1 1,0 1 0,0-1-1,0 1 1,0-1 0,0 1-1,0-1 1,-1 0 0,3-13-50,5-30-327,-4 28 643,-3 15 286,0 4 391,-4 19-638,2-1-1,0 1 0,2 24 1,9 68-213,-2-22-899,-6-67 183,0 5-1368,7 36 1,-4-44 361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8:32:01.4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160 23 2080,'0'1'50,"0"0"-1,0-1 1,0 1 0,0-1-1,-1 1 1,1 0-1,0-1 1,0 1 0,0-1-1,-1 1 1,1-1 0,0 1-1,-1-1 1,1 1 0,0-1-1,-1 1 1,1-1 0,-1 1-1,1-1 1,-1 0 0,1 1-1,-2 0 1,0 1-27,1 0 1,-1 0-1,0 0 1,1 0 0,-1 0-1,-1 5 1,0 4 21,3-9-55,-1 1 0,0-1 0,1 1 0,-1-1 0,0 0 0,0 1 0,0-1 1,0 0-1,0 0 0,-3 3 0,0 0 4,1 0 0,0 0 1,0 0-1,0 0 1,1 1-1,-1-1 1,-2 10-1,-10 23 115,12-32-112,1 0 0,0 0-1,0 0 1,0 0 0,0 1 0,1-1 0,-1 10 0,3 45-121,0-41 158,-2 23 1,-1-22 25,-2 21-111,-14 67-1,4-49 944,3 2 0,2 0 0,-1 107 0,13-113-268,3 0-1,22 92 1,-15-84-309,-5-19-195,-2 0-1,-2 1 1,-2-1-1,-4 52 1,0-6 102,3-63-203,-1 1 0,-2-1 0,-8 46 0,-15 60-40,24-125 2,0-8 39,1 0 0,0 1-1,-1-1 1,1 0 0,0 1-1,0-1 1,0 1-1,0-1 1,0 0 0,0 1-1,1-1 1,-1 0-1,1 3 1,0-2 92,18 1 277,47-7-300,-46 1-58,0 2 0,30 1 0,-27 1-11,0-1 0,0-1 0,43-7 0,66-22-32,-94 20 82,62-18 143,-50 12-64,64-10 1,-74 18-258,-17 4 89,0 0-1,-1 1 0,45 1 1,113 15 125,-127-11-12,-34-2-85,21 3 0,-16-1 16,0-1 0,1-2 0,-1 0 0,26-6 0,-27 4-16,9 0 20,38 1 0,-70 2-29,204 10-570,-185-11 618,-12 1-10,-1 0 1,1 0-1,-1 0 1,1 1-1,-1 0 1,0 0-1,1 1 1,7 2-1,-12-3 10,1-10 292,-3 9-332,1 0-1,-1-1 1,0 1 0,0-1 0,1 1 0,-1-1 0,0 1 0,0 0 0,0-1-1,0 1 1,0-1 0,1 1 0,-1-1 0,0 1 0,0-1 0,0 1-1,0-1 1,0 1 0,0-1 0,-1 1 0,1-1 0,0 1 0,0-1 0,0 1-1,-1-1 1,-17-41-24,-34-207 333,41 187-415,-2-67 343,12 29-147,0-8-222,-4-98 17,2 43-229,2 150 349,-1 0-1,-6-19 1,-1-13 66,5-2 24,2 23-32,-9-46 1,5 45-167,2-1 1,1 0 0,1 0 0,1 0 0,2-33-1,1-41 297,-3 75-193,0 0 1,2 0 0,8-44-1,-7 48-226,-2 12 179,-2 7 181,-17 5 364,-19 21-496,17-14-97,-2-2 0,-44 11 0,-51 3 66,40-8 74,-63 11-204,-60-3 161,40-2 69,157-19-82,-477 54-87,450-53 164,0-2 0,-31-4-1,58 3-80,0 0 1,0 0-1,0 0 0,0 0 0,1-1 0,-1 1 0,0-1 0,1 0 0,-1 0 1,1 0-1,0-1 0,0 1 0,-1-1 0,2 0 0,-1 0 0,0 0 1,1 0-1,-1 0 0,-2-5 0,4 5 19,-1 1 0,0 0 0,-1-1 0,1 1 0,0 0 0,-1 0 0,1 0 0,-1 1 0,-2-3 0,-11-7-388,1-6 379,15 17-4,-1 0 0,1 0 1,0-1-1,-1 1 0,1 0 1,0-1-1,0 1 1,0 0-1,-1 0 0,1-1 1,0 1-1,0 0 0,0-1 1,0 1-1,0 0 0,0-1 1,-1 1-1,1 0 0,0-1 1,0 1-1,0 0 0,0-1 1,0 1-1,0-1 0,0 1 1,0 0-1,1-1 1,-1 1-1,0 0 0,0-1 1,0 1-1,0 0 0,1-1 1,-4-2 105,-1-1 131,4 4-234,0 0 1,0 0 0,0 0 0,0 0 0,0 0-1,0 0 1,0 0 0,0 0 0,0 0-1,0 0 1,0 0 0,0 0 0,0 0 0,0 0-1,0 0 1,0 0 0,0 0 0,0 0 0,0 0-1,0 0 1,0-1 0,0 1 0,0 0-1,0 0 1,0 0 0,0 0 0,0 0 0,0 0-1,0 0 1,0 0 0,0 0 0,0 0 0,0 0-1,0 0 1,0 0 0,0 0 0,0 0-1,0 0 1,0 0 0,0 0 0,0 0 0,0 0-1,0 0 1,0-1 0,0 1 0,0 0 0,0 0-1,0 0 1,0 0 0,0 0 0,0 0-1,0 0 1,0 0 0,0 0 0,0 0 0,0 0-1,0 0 1,0 0 0,1 0 0,-1 0 0,0 0-1,0 0 1,0 0 0,0 0 0,0 0-1,0 0 1,0 0 0,0 0 0,0 0 0,1 1-17,1 0 1,-1 0-1,0 0 1,0 0-1,0 0 1,1 0 0,-1 0-1,0 1 1,0-1-1,-1 0 1,1 1-1,0-1 1,0 0-1,0 2 1,6 12-75,0 1 0,0-1 0,-2 1 0,0 0-1,5 26 1,-1 42-154,-6-47-745,1 0-1,11 41 1,9-5-592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0.91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2080,'5'18'768,"6"4"-608,13 16-32,-14-15-64,2 13-64,-4 7 128,-2 4-64,-3 1-32,0 1 0,0-12-128,0-4 64,-3-8 32,0-7 0,2-6 64,-4-14-32,-1-13 64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1.4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10 102 2240,'-9'-23'720,"9"23"-710,0 0-1,0 0 1,0 0 0,0-1 0,0 1-1,0 0 1,0 0 0,0 0-1,0 0 1,0-1 0,0 1 0,1 0-1,-1 0 1,0 0 0,0 0 0,0-1-1,0 1 1,0 0 0,0 0-1,1 0 1,-1 0 0,0 0 0,0 0-1,0-1 1,0 1 0,1 0 0,-1 0-1,0 0 1,0 0 0,0 0-1,1 0 1,-1 0 0,0 0 0,0 0-1,0 0 1,1 0 0,-1 0-1,0 0 1,0 0 0,13-1 1,-9 1-11,241-36-14,-61 7 177,-160 26-177,0 0 0,0 1 1,1 2-1,37 3 0,-59-2 14,-1-1-1,0 0 1,1 1 0,-1 0-1,0-1 1,1 1 0,-1 0 0,0 0-1,0 0 1,1 0 0,-1 1-1,0-1 1,0 1 0,0-1 0,-1 1-1,1-1 1,0 1 0,-1 0-1,1 0 1,-1 0 0,1 0 0,-1 0-1,0 0 1,0 1 0,0-1-1,0 0 1,0 1 0,-1-1 0,1 0-1,-1 1 1,1-1 0,-1 1-1,0-1 1,0 0 0,0 1 0,-1 4-1,-1 13 1,0-1-1,-2 1 0,0-1 0,-1 0 1,-1 0-1,-1-1 0,-1 1 1,0-1-1,-18 27 0,4-13-20,-1 0 0,-2-2 0,-53 51 1,69-72 23,-1-1 1,1-1-1,-1 0 1,0 0 0,-1-1-1,-19 9 1,25-13-4,-1 0 1,0 0-1,0 0 1,0-1-1,0 0 0,0-1 1,0 1-1,0-1 1,0 0-1,0 0 1,0-1-1,0 0 0,0 0 1,0-1-1,-8-2 1,-3-4 21,0-1 1,1-1 0,0 0-1,1-2 1,0 1 0,0-2-1,-17-19 1,28 29-7,0-1-49,1 0 1,-1-1-1,1 1 1,-1-1 0,-2-5-1,6 9 34,-1 0 0,1 0 0,-1 0 0,1 0 0,0 0-1,-1 0 1,1 0 0,0 0 0,0 0 0,0 0 0,0 0 0,0 0-1,0 0 1,0-1 0,0 1 0,0 0 0,1 0 0,-1 0 0,0 0-1,1 0 1,-1 0 0,0 0 0,1 0 0,0 0 0,-1 0 0,1 0 0,-1 1-1,1-1 1,0 0 0,0 0 0,0 1 0,-1-1 0,2 0 0,9-5 1,0 0 0,0 1 1,0 0-1,0 1 0,1 1 1,15-3-1,-18 3-29,14 0 22,-24 2 6,-1 0 0,1 0 0,-1 1 0,1-1 0,-1-1 0,1 1 0,0 0 0,0 0 0,-1 0 0,1-1 0,0 1 0,0 0 0,0-1 0,0 1 0,0-2 0,-3-3-5,1 0 0,0 0 0,-3-8 0,4 4 36,-3-11-40,2 19-44,1 10-43,-1 10 103,-1 0-1,-1-1 1,0 1 0,-2-1-1,0-1 1,0 1 0,-2-1 0,-15 23-1,4-11-12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1.85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18 194 2304,'-18'-1'952,"21"2"-919,7 1-5,23-4-6,-1-1 1,43-10-1,-35 6-94,655-124 72,-535 102-107,-118 23 198,78 1 0,-91 9-46,-17 2-43,-12-6-4,1 0 0,-1 0 0,0 0 0,0 1 0,0-1 0,1 0 0,-1 0 0,0 1 0,0-1 0,0 0 0,0 1 0,0-1 0,0 0 0,1 0 0,-1 1 0,0-1 0,0 0 0,0 1 0,0-1 0,0 0 0,0 1 0,0-1 0,0 0 0,0 1 0,-1-1 0,1 0 0,0 0 0,0 1 0,0-1 1,0 0-1,0 1 0,-1 0 0,0-1 0,1 1 0,-1-1 0,1 1 1,-1-1-1,0 1 0,1-1 0,-1 1 1,0-1-1,0 0 0,1 1 0,-1-1 0,0 0 1,-1 1-1,-24 6 50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2.19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52 0 2144,'-22'4'699,"21"-3"-683,1-1 0,-1 0-1,1 0 1,-1 1 0,1-1 0,-1 0 0,1 1 0,-1-1 0,1 0 0,-1 1 0,1-1 0,-1 1 0,1-1 0,0 1 0,-1-1 0,1 1 0,0-1 0,-1 1 0,1-1 0,0 1 0,0-1 0,0 1 0,-1-1 0,1 1 0,0 0 0,0-1 0,0 1 0,0-1 0,0 2 0,3 18 50,-3-16-57,8 66-1,-4-1-1,-3 1 1,-3-1-1,-11 72 1,2-15-108,6-61 280,4-59-152,0-7-11,-1-8-25,2-12-120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2.53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79 2304,'0'-1'37,"0"1"0,0-1 1,0 1-1,0-1 0,0 1 1,0-1-1,0 1 0,0-1 0,0 1 1,0-1-1,0 0 0,0 1 0,0-1 1,0 1-1,0-1 0,0 1 0,1-1 1,-1 1-1,0-1 0,1 1 0,-1-1 1,0 1-1,0-1 0,1 1 1,-1 0-1,1-1 0,-1 1 0,0 0 1,1-1-1,-1 1 0,1 0 0,-1-1 1,2 1-1,21-9-94,-15 6 100,30-10-181,64-14 0,-80 23 148,1 1 1,-1 0-1,1 2 1,32 2-1,-47 0 4,1 1 0,-1-1-1,0 2 1,1-1 0,-1 1 0,0 0-1,-1 1 1,1 0 0,-1 0 0,1 0-1,-1 1 1,-1 0 0,10 9-1,-12-10-20,1 1-1,-1 0 1,0 0-1,0 0 0,-1 0 1,1 1-1,-1-1 1,0 1-1,-1 0 1,1 0-1,-1 0 0,-1 0 1,1 1-1,-1-1 1,0 0-1,0 1 0,-1-1 1,0 9-1,-3 7 9,-2 0 0,0 0 0,-2 0 0,-11 25-1,3-7-52,13-32 54,-7 17 15,0 0 0,-16 28 1,24-53-20,1 1 1,0 0 0,-1-1 0,1 1 0,0-1-1,-1 1 1,1-1 0,-1 1 0,1-1-1,-1 1 1,1-1 0,-1 1 0,1-1 0,-1 0-1,1 1 1,-1-1 0,1 0 0,-1 1 0,0-1-1,1 0 1,-1 0 0,0 0 0,1 0-1,-1 1 1,0-1 0,1 0 0,-1 0 0,0 0-1,1 0 1,-1-1 0,0 1 0,1 0 0,-1 0-1,0 0 1,1 0 0,-1-1 0,1 1 0,-1 0-1,0-1 1,1 1 0,-1 0 0,1-1-1,-2 0 1,-9-9-4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2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22 29 2144,'-20'-10'800,"18"7"-608,2 0 128,9 3-256,1-2-160,10 0 32,6 2 32,3-3 32,2 3 128,3 0-64,-6 0-32,-2-2 0,-7-1-192</inkml:trace>
  <inkml:trace contextRef="#ctx0" brushRef="#br0" timeOffset="1">153 180 2144,'-23'25'800,"12"-17"-608,-1 7-64,10-9 0,-1 1-96,8-2-32,10-3 32,8-2-128,7-7 64,8-6 96,4-12-32,6-10 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4.45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59 289 2080,'-59'30'1147,"67"-30"-391,9-5-1006,395-180 1174,-321 151-271,1 5 1,158-29 0,-249 58-650,14-3 180,0 1 0,0 0 0,0 1 1,24 2-1,-36-1-135,1 1 1,0 0 0,-1-1-1,1 1 1,0 0 0,-1 1-1,0-1 1,1 1 0,-1-1-1,0 1 1,0 0-1,0 0 1,0 1 0,0-1-1,0 1 1,0-1 0,-1 1-1,0 0 1,1 0 0,-1 0-1,0 0 1,0 0-1,-1 1 1,2 3 0,0 2 32,0 0 1,-1 0 0,0 1 0,0-1-1,-1 1 1,-1-1 0,0 1 0,-1 14-1,-16 80 190,9-66-110,-1 4-654,-2-1 0,-2 0 0,-31 69 0,43-109 426,-3 8-532,0 0 0,-8 10 0,11-17 490,0 0 0,-1 0 0,0-1 0,1 1-1,-1 0 1,0-1 0,0 1 0,0-1 0,0 1 0,0-1-1,0 0 1,0 0 0,-1 0 0,-2 1 0,-19-2-436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3.21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7 54 2304,'-6'-48'864,"9"46"-672,0-1-32,2 8-96,4 11-64,-1 9-160,2 15 96,-2 10 32,-3 9 32,2 4 0,-5 2 0,4-2 128,-4 1-64,-2-12-160,0-1 32,0-14-32,-5-13 32,0-19 256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3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1 106 2240,'1'-9'201,"-1"6"-138,0 0 1,0 0 0,1 0 0,-1 1-1,1-1 1,1-4 0,-2 6-47,1 0 1,0 0-1,-1 0 0,1 0 0,0 0 0,0 0 1,0 0-1,0 0 0,0 1 0,0-1 1,0 0-1,0 0 0,0 1 0,0-1 1,0 1-1,0-1 0,0 1 0,1-1 1,1 1-1,43-10 44,49-2 0,-27 3-156,107-12 259,-121 17-108,68 3 1,-110 1-71,0 1 1,0 1-1,0 0 1,0 1-1,0 0 1,0 1-1,13 6 1,-20-8 7,0 1 1,0 0-1,-1 0 1,1 0-1,-1 0 1,0 1-1,0 0 0,0 0 1,0 0-1,-1 0 1,1 1-1,-1 0 1,0-1-1,0 1 1,-1 0-1,0 0 0,3 9 1,-2-3 8,-1 0 1,-1 0-1,0 0 1,0 0-1,-1 0 1,0 0-1,-1 0 0,-1 0 1,0 0-1,-5 17 1,-5 11 24,-28 57 0,24-62-21,10-20-49,-6 15 36,-1-1 0,-1-1 0,-35 51 1,43-71 11,0 0 1,0-1 0,0 0-1,-1 0 1,0 0-1,0-1 1,-15 9 0,16-12-15,0 1 1,1-1 0,-1 0 0,0-1-1,0 0 1,0 0 0,0 0 0,-1 0 0,1-1-1,0 0 1,0 0 0,-11-2 0,7-1 16,-1 0 0,1 0 0,0-1 0,0 0 0,1-1 1,-1 0-1,1 0 0,-9-8 0,-67-58 30,61 49-128,21 19 56,-3-1 29,2 0 0,-1-1-1,0 0 1,1 0 0,-7-10-1,10 14 10,1 0 0,-1 0 0,1-1 1,-1 1-1,1 0 0,0 0 0,0 0 0,-1 0 0,1 0 0,0-1 0,0 1 0,0 0 0,0 0 0,0 0 0,1-1 0,-1 0 0,1 1-2,-1-1-1,1 1 1,0-1 0,0 1-1,0 0 1,0-1-1,0 1 1,0 0 0,0 0-1,0 0 1,1 0-1,-1 0 1,0 0 0,1 0-1,1 0 1,10-6-29,1 1 1,0 1-1,0 0 1,19-3-1,12-4 149,-44 11-124,0 1 0,0-1 0,0 1 0,0-1 1,0 1-1,0-1 0,0 1 0,0-1 1,-1 0-1,1 1 0,0-1 0,0 0 1,-1 0-1,1 0 0,0 0 0,-1 0 0,1 0 1,-1 0-1,1 1 0,-1-1 0,0-1 1,1 1-1,-1 0 0,0 0 0,0 0 1,1-1-1,-1-3-11,0 0 0,-1 0 1,1 0-1,-2-7 0,0 1 60,-14-70 85,3 25-261,13 53 110,-5-22-88,3 19 129,1 15 110,5 120-181,23 134 0,-19-174 82,-4-1-1,-13 159 1,5-216-84,-12 53-1,16-81 53,-1 0 1,0 0-1,0-1 1,0 1-1,0 0 1,-2 3-1,3-6-1,-1 1 0,1-1 1,-1 1-1,1-1 0,0 1 0,-1-1 0,1 0 0,-1 1 0,1-1 0,-1 0 1,1 1-1,-1-1 0,0 0 0,1 0 0,-1 1 0,1-1 0,-1 0 0,1 0 0,-1 0 1,0 0-1,1 0 0,-1 0 0,0 0 0,1 0 0,-1 0 0,1 0 0,-1 0 1,0 0-1,1 0 0,-1-1 0,1 1 0,-1 0 0,1 0 0,-1-1 0,1 1 0,-1-1 1,-17-12 30,-2-7-27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4.3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149 51 5632,'-12'-23'2560,"21"21"-2208,2 0-128,7-1-192,4 0-96,13 0 32,1 1-32,4-3 0,0 0 128,-1 3-32,-8 2-1792,-2 0 992,-6 5-768,-6 2 896,-11-2 128,-16 1 320,0-4 352</inkml:trace>
  <inkml:trace contextRef="#ctx0" brushRef="#br0" timeOffset="1">21 354 5984,'-20'10'2208,"20"-5"-1728,9 2-128,5-2-32,11 1-256,13-4 32,10-4-32,11-6-544,9-4 256,3-4-1792,3-4 1088,-3 0-416,1-5 768,-2-9 288,6-11 160,2-10-32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4.64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46 66 2304,'1'-6'112,"-1"0"1,1 1 0,0-1-1,0 0 1,1 1-1,-1-1 1,1 1-1,0-1 1,4-5-1,-6 10-117,0 1 1,1 0-1,-1 0 0,0-1 0,0 1 0,1 0 0,-1 0 1,0 0-1,0 0 0,1-1 0,-1 1 0,0 0 0,0 0 0,1 0 1,-1 0-1,0 0 0,0 0 0,1 0 0,-1 0 0,0 0 1,1 0-1,-1 0 0,0 0 0,1 0 0,-1 0 0,0 0 1,0 0-1,1 0 0,-1 0 0,0 0 0,1 0 0,-1 0 1,0 0-1,0 1 0,1-1 0,-1 0 0,0 0 0,0 0 1,1 0-1,-1 1 0,0-1 0,0 0 0,0 0 0,1 1 1,-1-1-1,0 0 0,0 0 0,0 1 0,0-1 0,0 0 0,0 1 1,1-1-1,6 16 165,-3 11-148,-1-1 1,-1 48-1,-2-35-129,1 153 218,-4-138 35,-13 80 1,8-92-162,-2 0 0,-16 40 0,-4-18-167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5.16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56 0 5984,'-7'10'1474,"6"-8"-1340,1-1 0,0 0 0,-1 0 0,1 0 0,0 0 0,0 0 0,0 0 0,0 1 0,0 0 0,1 28-293,0-22 208,-1 24-1131,-1-1 0,-9 50 0,-20 57-514,26-123 1339,4-14 235,-1 2 38,0 1 0,1 0 0,-1-1-1,1 1 1,-1 0 0,1 5-1,1-8 34,-1 0-1,0 0 0,0 0 0,1 0 1,-1 0-1,1 0 0,-1 0 0,1-1 1,-1 1-1,1 0 0,-1 0 0,1-1 1,0 1-1,-1 0 0,1-1 0,0 1 1,0 0-1,-1-1 0,1 1 0,0-1 1,0 0-1,0 1 0,0-1 0,0 0 1,-1 1-1,1-1 0,0 0 0,0 0 1,0 0-1,2 0 0,17 1 33,0-2-1,0 0 1,0-1-1,0-1 0,22-7 1,-5 2-73,160-33 746,106-20-741,3 24-2140,-286 38 1787,-16-1 265,0 0 0,0 0 0,0 0 0,0 0 1,-1 0-1,6-2 0,-6-20-160,-1 9 265,3-21 12,2-1 0,2 2 0,14-40 0,-14 62 1308,-4 29 107,-5-15-1491,26 176 1733,-22-147-1601,0 7-663,-1-1-1,-3 1 1,-7 71-1,-1-56-98,-3-2-1,-19 61 0,12-59 340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6.02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653 69 2240,'-9'-13'547,"-13"-22"-1,21 33-544,0 0 0,0 1-1,-1 0 1,1-1 0,-1 1 0,1 0-1,-1 0 1,1 0 0,-1 0 0,0 0-1,1 0 1,-1 0 0,0 0 0,0 1-1,0-1 1,1 1 0,-1 0 0,0-1 0,-3 1-1,-3-1-31,0 1 0,0-1 0,-11 2 0,7 1 29,-1 1 0,1 0 0,-1 0 0,1 2-1,0-1 1,-21 12 0,7 0 109,-43 31 0,46-28-125,1 1 0,1 0 1,0 1-1,2 2 0,-21 30 0,18-19 43,2 1 0,1 1 0,-19 50 0,16-21-7,2 0-1,4 2 1,2 0-1,-6 87 1,17-92-35,2-1 1,3 1-1,2-1 1,3 0-1,3 0 1,3-1-1,2 0 0,3-1 1,2-1-1,3 0 1,30 53-1,-37-80 7,3-1 0,0 0-1,27 31 1,-39-53 6,0 0-1,0-1 1,1 0 0,12 9 0,-14-13-10,0 0-1,0 0 1,0-1 0,1 1-1,8 1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8.05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432 285 2144,'0'-1'44,"0"1"-1,-1-1 1,1 0 0,0 1-1,0-1 1,0 0 0,0 0 0,0 1-1,0-1 1,0 0 0,0 1-1,0-1 1,0 0 0,0 1 0,0-1-1,1 0 1,-1 1 0,0-1-1,0 0 1,1 1 0,-1-1-1,0 0 1,1 1 0,-1-1 0,1 1-1,-1-1 1,1 0 0,19-19-17,-12 13 87,-3 2-108,1-1 0,-1 0-1,0-1 1,0 1-1,-1-1 1,0 0 0,0 0-1,-1-1 1,4-11 0,-5 13-16,-1 0 0,0 1 0,0-1 0,-1 0 1,1 0-1,-1 1 0,-1-1 0,1 0 0,-1 0 1,0 1-1,0-1 0,-1 0 0,0 1 0,-3-7 1,3 5-9,-1 0 1,-1 1 0,1-1-1,-1 1 1,-9-11 0,11 15 25,0 1-1,0-1 1,0 1-1,0-1 1,0 1 0,0-1-1,0 1 1,0 0 0,0 0-1,-1 0 1,1 1-1,0-1 1,-1 0 0,1 1-1,-1-1 1,1 1-1,-1 0 1,1 0 0,0 0-1,-1 0 1,-3 1 0,-2 1-17,1 0 1,-1 1 0,1-1 0,0 1 0,0 1 0,0 0 0,1 0-1,-1 0 1,-11 10 0,-1 4-28,-29 33-1,23-20 34,2 1 0,2 0 0,-35 71 0,27-39-15,-27 92 0,38-95 35,3 0 0,-7 67 0,17-91 19,3 1-1,1 0 1,1-1 0,11 67-1,-7-82-45,1-1-1,2 0 1,0 0 0,1-1-1,0 0 1,2-1-1,1 1 1,14 19 0,-15-25-7,0-2 1,1 1 0,0-1 0,1-1 0,0 0-1,1-1 1,0 0 0,1-1 0,0 0 0,0-1-1,23 8 1,-30-13 27,0-1-1,0 0 0,1 0 1,-1 0-1,1-1 1,0-1-1,-1 1 0,1-1 1,0-1-1,-1 1 1,1-1-1,-1-1 0,1 1 1,-1-1-1,1 0 1,-1-1-1,0 0 0,0 0 1,10-7-1,-9 5-22,-1-1 1,1 1-1,-1-2 0,-1 1 1,1-1-1,-1 0 1,0-1-1,-1 1 0,1-1 1,-2 0-1,1 0 0,-1-1 1,0 1-1,-1-1 0,4-15 1,-4 8 47,0-1 1,-1 1-1,-1-1 1,-1 1-1,0-1 1,-2 0-1,-5-32 1,-5-2-158,-23-57 1,32 100 95,3 7 14,-2-5 24,0 1 1,0-1-1,1 1 1,0-1-1,-1-7 1,2 11-9,0 1 1,0-1 0,1 0 0,-1 1-1,0-1 1,1 1 0,-1-1 0,1 1-1,-1-1 1,1 1 0,0-1 0,-1 1-1,1 0 1,0-1 0,0 1 0,0 0-1,0 0 1,0 0 0,0-1 0,1 1 0,-1 0-1,0 1 1,1-1 0,0-1 0,5-1-31,1-1 1,-1 1-1,0 1 1,1 0-1,0 0 1,13-2-1,51-1-47,-55 5 97,64-1 20,84 12 1,-130-9-137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8.46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 88 2144,'-1'-2'82,"1"0"0,-1 0 1,0 0-1,1 0 0,-1 0 0,1 0 0,-1 0 1,1 0-1,0 0 0,0 0 0,1-4 1,-1 5-75,0 0 0,0 0 1,0 0-1,1 0 0,-1 0 1,0 1-1,1-1 1,-1 0-1,1 0 0,-1 0 1,1 0-1,0 0 1,-1 0-1,1 1 0,0-1 1,-1 0-1,1 1 0,0-1 1,0 0-1,0 1 1,0-1-1,-1 1 0,1-1 1,0 1-1,0 0 0,0-1 1,1 1-1,-1 0-11,-1 0 0,1 0 0,-1 0 0,1 0 0,-1 0 0,1 0 0,-1 0 0,1 0 0,-1 0-1,1 0 1,-1 1 0,1-1 0,-1 0 0,1 0 0,-1 0 0,1 1 0,-1-1 0,0 0 0,1 1 0,-1-1 0,1 0-1,-1 1 1,0-1 0,1 1 0,-1-1 0,0 0 0,0 1 0,1-1 0,-1 1 0,0-1 0,0 1 0,0-1 0,0 1 0,0-1-1,1 1 1,-1-1 0,0 1 0,0-1 0,0 2 0,0 24 76,0-26-71,-6 68 28,-2 28-36,8-80 3,0 0 1,1 0-1,1 0 1,4 16-1,-2-17-5,0-1 0,1 0 0,0 0 1,1 0-1,1-1 0,0 0 0,10 14 0,-14-23 6,1 0-1,-1 0 0,1 0 0,0 0 1,0-1-1,1 0 0,-1 0 0,1 0 1,9 5-1,-10-7 4,0 1 1,0-1-1,0 0 0,0-1 1,1 1-1,-1-1 1,0 0-1,0 0 0,0 0 1,1 0-1,-1-1 0,0 1 1,0-1-1,5-2 1,-1 0 14,0 0 0,0-1 0,0 1 0,-1-2 0,0 1 0,0-1 0,0 0 0,0-1 0,-1 1 0,0-1 0,0-1 0,0 1 0,-1-1 0,0 0 0,7-14 0,-7 12-34,-1 0 0,-1 0 0,1 0 0,-2 0 0,1-1 0,-1 1 0,-1-1 0,1 0 0,-2 1 1,1-1-1,-1 0 0,-1 0 0,-3-16 0,0 4 34,-2 0 0,-1 0 0,0 0 0,-2 1 0,0 1 0,-1-1 0,-1 1 0,-1 1 0,-16-19 0,26 35-30,-1 0 1,0 1-1,0-1 1,0 0-1,0 1 0,0 0 1,-1 0-1,1 0 1,-1 0-1,1 0 0,-1 1 1,-4-2-1,6 3 22,0 0 0,1-1-1,-1 1 1,1 0-1,-1 0 1,0 0 0,1 0-1,-1 1 1,1-1-1,-1 0 1,0 1 0,1-1-1,-1 1 1,1-1 0,-1 1-1,1 0 1,0-1-1,-1 1 1,1 0 0,0 0-1,-1 0 1,1 0-1,0 0 1,0 1 0,0-1-1,0 0 1,0 0-1,0 1 1,0-1 0,1 1-1,-1-1 1,0 3 0,-1-2-6,1 1 0,0-1 0,1 1 0,-1 0 0,0-1 0,1 1 0,0 0 0,-1 0-1,1-1 1,0 1 0,1 0 0,-1 0 0,0-1 0,1 1 0,-1 0 0,2 3 0,0-2-10,0 0-1,0 0 1,0-1-1,1 1 0,-1 0 1,1-1-1,0 1 1,0-1-1,5 4 0,2 1-17,0-1 0,1 0 0,0-1 0,0 0 0,1-1 0,14 5 0,-17-7 15,-1-1 1,15 3-1,20-3 107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8.79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7 178 2304,'1'0'38,"0"0"0,0 0 0,0 0 0,-1 1 0,1-1 0,0 0 0,0 1 0,0-1 0,0 1 0,0-1 0,-1 1 0,1-1 0,0 1 0,-1-1 0,1 1 0,0 0 0,-1-1 0,1 1 0,0 0 0,-1 0 0,1 0 0,-1-1 0,0 1 0,1 0 0,0 1 1,-1 2-13,0-1 0,0 1 0,0-1 0,-1 1 0,1-1 0,-2 6 0,0-2-72,-3 19-115,-1 0 179,-2 34-1,7-52 8,1-1 0,0 1 0,0 0 0,1 0-1,0-1 1,1 1 0,-1-1 0,1 1 0,4 8 0,-5-15-31,-1 1 1,1 0-1,0 0 0,0-1 1,0 1-1,0-1 0,0 1 1,0-1-1,0 1 1,0-1-1,1 0 0,-1 1 1,1-1-1,-1 0 0,1 0 1,-1 0-1,1 0 1,-1 0-1,1 0 0,0-1 1,0 1-1,-1-1 0,1 1 1,0-1-1,0 1 1,0-1-1,0 0 0,-1 0 1,1 0-1,0 0 0,0 0 1,0 0-1,0-1 0,0 1 1,-1-1-1,1 1 1,0-1-1,0 0 0,-1 1 1,1-1-1,2-2 0,3-1 15,1-1 0,-1-1 0,0 1 0,0-1 0,0 0 0,-1-1 0,8-9 0,-6 5-6,-1-1 1,-1 1 0,1-1 0,-2 0-1,0-1 1,0 0 0,-1 1 0,-1-1 0,0-1-1,-1 1 1,0 0 0,-1-1 0,-1-19 0,0 23-8,-1-1 1,0 0 0,0 1 0,-1-1-1,-1 1 1,0 0 0,-1 0 0,1 0-1,-2 0 1,0 1 0,0-1 0,0 1-1,-1 0 1,-1 1 0,1-1 0,-1 1-1,-12-10 1,17 16-7,-1 1 1,1-1-1,-1 1 0,1-1 0,-1 1 0,0 0 0,1 0 0,-1 0 1,0 0-1,0 0 0,-3 0 0,4 1 17,1 0-1,0 0 1,-1 0-1,1 0 1,0 0-1,-1 1 1,1-1-1,0 0 1,-1 0 0,1 1-1,0-1 1,0 1-1,-1-1 1,1 1-1,0 0 1,0 0-1,0-1 1,0 1-1,0 0 1,0 0 0,0 0-1,0 0 1,0 0-1,1 0 1,-1 0-1,-1 3 1,-1 2 3,1 0-1,0 1 1,1 0 0,-2 8-1,0 5-62,-1-4-86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39.6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211 821 2080,'10'-17'261,"1"0"1,0 1-1,20-21 0,-23 30-234,0-1 1,-1-1-1,1 1 0,-2-1 0,1-1 0,-1 1 0,-1-1 0,0 0 1,0 0-1,5-16 0,-10 13-16,0 13-13,0-1 0,0 1 1,0 0-1,-1 0 0,1-1 1,0 1-1,0 0 0,0 0 1,0-1-1,-1 1 0,1 0 0,0 0 1,0-1-1,-1 1 0,1 0 1,0 0-1,0 0 0,-1 0 1,1 0-1,0-1 0,0 1 1,-1 0-1,0 0 0,0 0-2,0 0 0,0 0 0,-1 1-1,1-1 1,0 0 0,0 0 0,0 1-1,-1-1 1,1 1 0,0-1 0,0 1 0,0 0-1,0-1 1,0 1 0,0 0 0,-1 1 0,-9 9 8,-1 0 1,2 1 0,0 0 0,0 1-1,-14 25 1,5-2 31,-16 44 1,28-62-40,0 1 1,2 0-1,1 1 0,0-1 1,1 1-1,1 0 0,1-1 1,1 1-1,2 20 0,-2-38 11,0-1 0,1 1 1,-1-1-1,0 0 0,1 1 0,-1-1 0,1 1 0,-1-1 0,1 0 0,1 2 0,-2-3-7,0 1 1,0-1-1,1 0 0,-1 0 0,0 1 0,1-1 0,-1 0 0,0 0 0,1 1 0,-1-1 0,0 0 0,1 0 0,-1 0 0,1 0 0,-1 1 0,0-1 0,1 0 0,-1 0 0,1 0 0,-1 0 0,0 0 0,1 0 0,-1 0 1,1 0-1,1-1-6,-1 0 0,1 0 0,-1 1 0,1-1 0,-1 0 0,0 0 0,0 0 1,1-1-1,-1 1 0,0 0 0,0 0 0,0-1 0,0 1 0,0 0 0,1-4 1,43-84-148,8-16 299,-43 89-178,0 1 0,0 0 0,2 1 0,18-19 0,-28 31 48,0 0 0,1 0 1,-1 0-1,1 0 0,0 0 1,-1 1-1,1-1 1,0 1-1,0 0 0,0 0 1,5-2-1,-6 3-14,-1 0-1,1 0 1,-1 0 0,1 0-1,0 0 1,-1 1 0,1-1-1,-1 0 1,1 1 0,-1-1-1,0 1 1,1-1 0,-1 1-1,1 0 1,-1 0-1,0 0 1,0 0 0,1 0-1,-1 0 1,0 0 0,0 0-1,0 0 1,0 0 0,0 0-1,1 3 1,3 6 1,1-1 0,-2 1 0,1 1 0,-2-1 1,1 0-1,1 14 0,9 69 526,-11-71-534,3 52-297,-3 98 1,-18 75 230,10-176 63,4-55 8,-14 163-52,8-124 26,-17 64-1,19-100 44,-1 0-1,0-1 1,-11 20 0,15-33-17,-1 0 1,0 0 0,0 0 0,0-1 0,0 1 0,-1-1 0,0 0 0,0 0 0,0 0 0,0 0 0,-1-1 0,1 0-1,-1 0 1,0 0 0,-6 2 0,6-3-7,0-2-1,1 1 1,-1 0-1,0-1 1,1 0-1,-1 0 1,0 0-1,0-1 1,1 0-1,-1 0 1,1 0-1,-1 0 1,1-1-1,-1 1 1,1-1-1,0-1 1,-5-2-1,-7-5 25,0 0 0,-27-25 0,16 10 3,-40-48 0,56 61-50,1-1 1,1-1-1,1 0 0,0 0 1,0-1-1,-6-20 0,12 30 31,1 1 0,0-1 0,1 0-1,-1 1 1,1-1 0,0 0 0,0 1-1,0-1 1,1 0 0,0 1 0,0-1 0,0 1-1,0-1 1,1 1 0,0-1 0,-1 1 0,2 0-1,-1 0 1,0 0 0,1 0 0,5-6-1,5-4 30,1 0 0,0 1-1,32-21 1,-46 33-33,249-158-92,-96 66 111,-120 71 33,176-120 6,-180 119-95,-1-2 1,-1-1-1,-1 0 1,40-54-1,-46 50 46,-2-2 0,-1 0 0,-1 0 0,-1-2-1,-2 0 1,12-51 0,-13 29-27,-2-1 0,-3-1 0,0-73 0,-18-183 126,10 306-95,1 0 12,-1-1-1,0 1 1,-1 0 0,0 0-1,-6-16 1,8 24-25,0-1 0,0 1 0,0-1 0,-1 1-1,1-1 1,0 1 0,0-1 0,0 1 0,-1-1 0,1 1 0,0-1-1,-1 1 1,1-1 0,0 1 0,-1 0 0,1-1 0,-1 1-1,1 0 1,-1-1 0,1 1 0,0 0 0,-1-1 0,1 1 0,-1 0-1,0 0 1,1 0 0,-1 0 0,1-1 0,-1 1 0,1 0-1,-1 0 1,1 0 0,-1 0 0,1 0 0,-1 0 0,1 0 0,-1 1-1,0-1 1,1 0 0,-1 0 0,1 0 0,-1 0 0,1 1-1,-1-1 1,1 0 0,0 1 0,-1-1 0,1 0 0,-1 1 0,-2 2-14,0 0 1,0 1-1,1-1 1,-1 1 0,-2 5-1,-5 11 19,1 0 1,1 1-1,1 0 0,-6 29 0,-12 94 114,16-59-130,2 0 0,5 0 0,4 1 0,3-1 0,4 0 0,3-1 0,25 88 0,-35-167 10,0 5-13,1-1 1,0 1-1,1-1 1,8 16-1,-1-12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4.9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12 5408,'-22'-12'2176,"27"28"-2134,-2-7-302,0 1 0,0 0 0,-1 1 0,0-1 0,-1 0 0,0 16-1,-5 63-450,4-84 572,-6 49-67,-3-1 1,-1 0 0,-3-1-1,-2 0 1,-40 90 0,49-129 156,0-1 1,-1 1-1,-1-1 1,-13 16-1,18-24 34,-1 1 0,-1-1-1,1 0 1,-1 0-1,1 0 1,-1-1-1,0 1 1,-1-1 0,1-1-1,0 1 1,-1-1-1,-11 4 1,10-6 31,10-5 40,11-6 59,27-13-199,1 2 0,83-30 1,-77 33 339,65-21-379,-111 39 124,8-3 30,-10 3-30,1 1 0,-1 0 0,0 0 1,0 0-1,0 0 0,0 0 0,0-1 1,0 1-1,1 0 0,-1 0 0,0 0 0,0-1 1,0 1-1,0 0 0,0 0 0,0 0 1,0-1-1,0 1 0,0 0 0,0 0 0,0 0 1,0-1-1,0 1 0,0 0 0,0 0 1,0 0-1,0-1 0,0 1 0,0 0 0,0 0 1,-1 0-1,1-1 0,0 1 0,0 0 1,0 0-1,0 0 0,0 0 0,0 0 0,-1-1 1,1 1-1,0 0 0,0 0 0,-1 0 1,-9-8 83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40.03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1 338 5408,'14'-4'594,"0"0"1,0 1 0,0 0-1,1 1 1,16 0 0,-5 2-712,-1-2 1,0-1 0,0 0 0,40-13-1,-48 11 110,-1-1 0,0 0-1,-1-1 1,0-1 0,0 0-1,-1-1 1,26-21 0,-34 24-50,0-1 0,0 1 1,0-1-1,-1 0 0,0-1 0,0 1 1,-1-1-1,0 0 0,0 0 0,3-12 1,-6 15 61,1 0 0,-1 0 1,0 0-1,-1 0 0,1 0 1,-1 0-1,0-1 0,0 1 1,0 0-1,-1 0 0,0 0 1,0 0-1,0 0 0,-1 0 1,0 0-1,0 0 0,0 0 1,-5-7-1,6 10-25,-1 0 0,0 0 0,1 1 0,-1-1 0,0 0 0,0 1 0,0 0 0,0-1 0,0 1 0,-1 0 0,1 0 0,0 0 0,-1 1 0,1-1 0,0 0 0,-1 1 0,1 0 0,-1-1 0,1 1 0,-1 0 0,1 0 0,-4 1 0,-2 0 59,0 0 1,1 1-1,-1-1 0,1 2 1,-14 5-1,11-3-18,1 0 0,0 0 0,0 2 0,1-1 0,-1 1-1,1 0 1,1 0 0,-1 1 0,1 0 0,1 1 0,0-1 0,0 1 0,0 1 0,1-1 0,1 1-1,-1 0 1,2 0 0,-1 0 0,1 0 0,-2 17 0,3-14-86,0 1-1,1-1 1,1 0 0,0 0-1,1 1 1,0-1 0,1 0-1,1 0 1,0 0 0,0 0-1,1-1 1,1 1-1,0-1 1,1 0 0,0 0-1,11 14 1,-8-15-233,0 0-1,1 0 1,0-1-1,1 0 1,0-1-1,1 0 1,18 10 0,-23-15 208,1 0 1,0 0 0,0 0 0,1-2-1,-1 1 1,1-1 0,0 0-1,-1 0 1,1-1 0,0 0 0,0-1-1,0 0 1,13-2 0,33-12 137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40.36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16 4 2080,'-4'-4'928,"4"24"-800,4 3 64,-4 22-128,5 14-32,-2 11 0,-1 11-128,1 5 64,-3 8-128,-5 1 96,-1-2 320,0-9-160,3-15-64,0-22-64,1-17-192,-1-19 128,6-20 192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40.82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3 223 3552,'-2'-58'1147,"1"55"-1125,1-1 0,0 1 0,0-1 0,0 1 0,1-1 0,-1 1 0,1-1 0,0 1 0,0 0 0,0-1 0,0 1 0,1 0 0,-1 0 0,1-1 0,0 1 0,0 1 0,0-1 0,0 0 0,0 0 0,1 1 0,-1-1 0,4-2 0,-4 4-73,-1 0-1,1 0 1,-1 0-1,1 0 0,0 0 1,-1 1-1,1-1 1,0 1-1,0-1 1,-1 1-1,1-1 1,0 1-1,0 0 1,0 0-1,0 0 0,-1 0 1,1 0-1,0 0 1,0 1-1,0-1 1,-1 0-1,1 1 1,0 0-1,0-1 1,-1 1-1,1 0 0,0 0 1,-1 0-1,1 0 1,-1 0-1,2 2 1,4 3 31,0 0-1,-1 0 1,-1 1 0,1 0 0,6 10 0,10 20-8,31 73 0,-39-76 42,2-1 0,1-1 0,31 44 0,-45-71-34,1 0 1,0-1-1,0 0 1,1 1 0,-1-1-1,1-1 1,0 1-1,8 4 1,-10-6 22,0-1 0,0 0-1,1 0 1,-1 0 0,1 0 0,-1-1-1,0 1 1,1-1 0,-1 0-1,1 0 1,-1 0 0,1-1 0,-1 1-1,0-1 1,1 0 0,3-1 0,0-1 8,0 0-1,-1 0 1,1-1 0,-1 1 0,0-2 0,0 1 0,0-1 0,0 0 0,-1 0 0,6-8 0,6-8-12,20-33-1,-37 54 2,69-115-169,-40 63 223,3 1 1,51-63 0,-78 107-55,1 1 0,0 0 0,0 1 0,0-1 0,9-5 0,-13 10-5,-1 0-1,1 1 0,-1-1 1,1 0-1,0 0 0,-1 1 0,1-1 1,0 1-1,0-1 0,-1 1 1,1 0-1,0-1 0,0 1 0,0 0 1,-1 0-1,1 1 0,0-1 0,0 0 1,0 0-1,-1 1 0,1 0 1,0-1-1,-1 1 0,1 0 0,0-1 1,-1 1-1,1 0 0,-1 0 1,3 2-1,0 1 10,0 1 1,-1-1-1,1 1 1,-1-1-1,0 1 0,0 0 1,0 1-1,-1-1 1,3 7-1,2 9 34,4 25 1,-9-36-27,38 253-32,0 2-34,-37-253 69,11 42 62,-13-49-81,1 0 0,0 0 1,0 0-1,1-1 0,-1 1 0,1-1 1,0 0-1,4 5 0,-6-8 2,0 0 0,-1-1-1,1 1 1,0-1 0,0 1 0,-1-1 0,1 1-1,0-1 1,0 1 0,0-1 0,-1 0-1,1 1 1,0-1 0,0 0 0,0 0-1,0 0 1,0 0 0,1 0 0,18-7-57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41.3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80 284 5472,'9'-8'410,"0"0"-1,1 0 1,0 1 0,1 1 0,16-8-1,-21 11-678,-1 0-1,0 0 0,0-1 1,0 1-1,0-1 0,-1 0 1,0 0-1,1-1 0,-1 0 0,-1 1 1,1-1-1,-1 0 0,0-1 1,3-7-1,-3 8 244,-1-1 1,-1 0-1,1 1 1,-1-1-1,0 0 1,-1 0-1,1 0 0,-1 0 1,0 0-1,0 0 1,-1 0-1,0 0 1,0 0-1,-1 0 1,1 1-1,-1-1 0,0 0 1,-1 1-1,1-1 1,-1 1-1,-6-8 1,8 11 30,-1 0 1,1 0 0,-1 0 0,0 0 0,0 0 0,0 0 0,0 1 0,0-1-1,0 1 1,-1-1 0,1 1 0,0 0 0,-1 0 0,1 0 0,-1 0 0,1 0-1,-4 0 1,3 1-9,0 0-1,0 0 1,0 0-1,1 1 0,-1-1 1,0 1-1,0-1 0,0 1 1,0 0-1,1 0 1,-1 1-1,1-1 0,-1 0 1,1 1-1,-4 2 1,-2 3 31,0 0 1,0 1 0,0 0-1,1 1 1,0-1 0,0 1-1,1 1 1,1-1 0,-1 1 0,-5 15-1,3-4-31,1 1-1,1 0 1,1 0 0,-3 27-1,6-32 242,1 0 0,1 23 0,0-33-246,1-1-1,0 1 1,0-1-1,1 1 1,-1-1-1,1 0 1,1 1-1,-1-1 1,4 6 0,-5-11-10,0 0 1,0 1-1,-1-1 1,1 0-1,0 0 1,0 0-1,0 0 1,0 0 0,0 0-1,0 0 1,0 0-1,1 0 1,-1 0-1,0-1 1,1 1 0,-1 0-1,0-1 1,1 1-1,-1-1 1,0 0-1,1 1 1,-1-1-1,1 0 1,-1 0 0,1 0-1,-1 0 1,0 0-1,1 0 1,-1 0-1,1-1 1,-1 1 0,1 0-1,-1-1 1,0 1-1,1-1 1,-1 0-1,0 1 1,0-1-1,2-1 1,5-4-6,-1 1 0,0-1 0,-1-1 0,12-13-1,-15 17-5,26-35-84,34-56-1,-8 9 298,-54 83-185,15-17 27,-16 19-28,1-1 0,-1 1 1,0 0-1,1-1 0,-1 1 1,1 0-1,-1-1 0,1 1 0,-1 0 1,1 0-1,-1-1 0,1 1 0,-1 0 1,1 0-1,-1 0 0,1 0 1,-1-1-1,1 1 0,-1 0 0,1 0 1,0 0-1,-1 0 0,1 1 0,-1-1 1,1 0-1,-1 0 0,1 0 1,-1 0-1,1 0 0,-1 1 0,1-1 1,-1 0-1,1 0 0,-1 1 0,1-1 1,-1 0-1,1 1 0,0 0 1,1 3 51,0-1 1,0 1 0,0 1 0,-1-1 0,1 0 0,-1 0 0,1 8-1,1 0 141,49 176-346,-32-126-50,27 59 0,-33-96 225,-13-24-19,0 1 1,0-1 0,0 0 0,0 0 0,0 0 0,0 0 0,0 0-1,0 0 1,1 0 0,-1 0 0,0 0 0,1-1 0,-1 1 0,3 1 0,-2-2-2,-1 0 1,1 0-1,0 0 1,-1 0-1,1-1 1,-1 1-1,1 0 1,-1-1-1,3 0 1,-4 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41.64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14 5632,'3'-14'2544,"-9"161"-7128,0-41 4816,-30 468-285,25-335-376,-7 58 458,15-288-136,-1-15 56,0-19 49,-5-67 98,4 29-11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41.9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4 500 2240,'-2'-29'252,"1"10"-104,0 1 0,1 0 0,1 0 0,3-19 0,0 13-134,0 1 0,2 0 0,1 0 0,0 1 0,2-1-1,1 2 1,21-36 0,-24 45-13,1 2 0,0-1-1,1 1 1,0 0 0,0 1 0,1 0-1,1 0 1,-1 1 0,1 0-1,1 1 1,-1 1 0,1 0-1,0 0 1,1 1 0,18-5 0,-21 8-12,-1-1 1,1 2 0,1 0 0,-1 0-1,0 0 1,0 1 0,12 2 0,-15-1 22,0 1 1,0 0 0,-1 0-1,1 0 1,-1 1-1,0 0 1,1 0 0,-1 1-1,0-1 1,-1 1-1,8 7 1,-5-4-18,0 1 1,-1 0-1,0 1 1,-1 0-1,0 0 1,0 0-1,0 1 0,-2 0 1,1 0-1,-1 0 1,0 0-1,-1 1 1,-1 0-1,1-1 1,-2 1-1,2 16 0,-3-18 0,0 1 1,-1-1-1,1 1 0,-2 0 0,1-1 0,-2 0 0,1 1 0,-1-1 0,0 0 0,-1 0 0,0-1 0,-1 1 0,0-1 0,0 0 1,0 0-1,-1 0 0,0-1 0,-1 0 0,-7 6 0,8-8 16,0 0 0,-1-1-1,1 0 1,-1 0 0,0-1 0,-8 3 0,11-4 4,0-1 0,-1 0 0,1 0 0,-1 0 0,1 0 0,-1-1 0,1 0 0,-1 0 0,0 0 0,1-1 0,-7 0 0,-18-10-31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43.18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641 108 2080,'9'-10'231,"0"0"-1,0 0 1,8-15 0,-11 17-148,-1 1 0,2 0 0,11-11 0,-5 5 11,-15 16-117,1-1-1,-1 0 1,0 1 0,1-1-1,0 1 1,-2 3 0,-2 6-16,-83 177 87,50-103 21,-140 373-61,27 10-29,91-275 18,-8 6-54,43-137 24,-33 60 0,7-40 28,51-82 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1.64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244 49 2144,'-31'18'542,"-61"34"207,-20 1-680,111-53-69,1 0 1,-1 1-1,1-1 1,-1 0-1,1 0 0,0 0 1,-1 0-1,1 1 1,0-1-1,-1 0 0,1 0 1,-1 1-1,1-1 1,0 0-1,0 1 1,-1-1-1,1 0 0,0 1 1,0-1-1,-1 1 1,1-1-1,0 0 1,0 1-1,0-1 0,-1 1 1,1-1-1,0 0 1,0 1-1,0-1 0,0 1 1,1 0-8,-1 0 0,1-1-1,-1 1 1,1-1 0,-1 1 0,1-1 0,-1 1 0,1-1 0,0 1 0,-1-1-1,1 0 1,0 1 0,-1-1 0,1 0 0,1 1 0,33 6-143,-13-7 183,-1 0 0,41-5 0,43-14 103,-85 15-141,415-101-177,-263 63 267,-125 34-117,79-5 1,-118 12 28,0 1 0,-1 0 0,1 1 0,0 0 0,-1 0 0,1 1 1,13 4-1,-18-5 10,-1 0 0,1 1 0,-1-1 0,0 0 0,0 1 0,1 0 0,-1 0 0,0-1 0,-1 1 0,1 0 0,0 1 0,0-1 0,-1 0 0,1 0 0,-1 1 0,0-1 0,0 1 0,0-1 0,0 1 0,0-1 0,0 1 0,-1 0 0,1-1 1,-1 1-1,0 4 0,0 1-26,-1 1 0,1 0 1,-2-1-1,1 0 1,-1 1-1,-1-1 0,1 0 1,-1 0-1,-6 10 1,-5 9 31,-23 32 0,1-10-39,-3 0 1,-1-3 0,-3-1 0,-1-2 0,-2-2 0,-69 47 0,101-79 51,1 0 1,-2-1-1,1-1 1,-1 0 0,0 0-1,-1-2 1,-23 6-1,30-9-35,-1 0-1,1-1 1,-1-1-1,0 0 1,1 0 0,-1 0-1,0-1 1,1-1-1,-1 0 1,1 0-1,0-1 1,0 0-1,-17-8 1,25 11 14,1-1 0,-1 1 0,1 0 0,-1 0 0,1-1 0,-1 1 0,1 0 0,-1-1 0,1 1 0,0-1 0,-1 1 0,1 0 0,-1-1 0,1 1 0,0-1 0,0 1 0,-1-1-1,1 1 1,0-1 0,0 1 0,-1-1 0,1 1 0,0-1 0,0 0 0,0 1 0,0-1 0,0 0-4,0 0-1,1 0 0,-1 0 1,0 0-1,1 0 0,-1 0 1,1 0-1,-1 0 0,1 1 0,-1-1 1,1 0-1,0 0 0,1-1 1,4-3-27,1 1 1,-1-1 0,9-4-1,-10 7 26,62-33 75,106-38 0,-10 6-268,-162 66 201,7-3 51,-8 4-57,0 0-1,0 0 0,-1 0 0,1 0 0,0 0 1,0 0-1,0 0 0,0 0 0,0 0 0,0 0 1,0 0-1,0 0 0,0 0 0,0 0 0,-1 0 1,1 0-1,0 0 0,0 0 0,0 0 0,0 0 1,0 0-1,0 0 0,0 0 0,0-1 0,0 1 1,0 0-1,0 0 0,0 0 0,0 0 0,-1 0 1,1 0-1,0 0 0,0 0 0,0 0 0,0 0 1,0 0-1,0-1 0,0 1 0,0 0 0,0 0 1,0 0-1,0 0 0,0 0 0,0 0 0,0 0 1,0 0-1,0 0 0,0-1 0,0 1 0,0 0 1,0 0-1,0 0 0,0 0 0,0 0 0,1 0 1,-1 0-1,0 0 0,0 0 0,0 0 0,0 0 1,0-1-1,0 1 0,0 0 0,-14 0-70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1.97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236 70 2144,'-87'-34'981,"61"23"-878,-34-13-14,60 24-90,-1 0-1,1 0 1,-1 0-1,1 0 0,-1 0 1,1 0-1,-1 0 1,1 0-1,-1 0 1,1 0-1,-1 0 1,1 0-1,-1 1 0,1-1 1,0 0-1,-1 0 1,1 0-1,-1 1 1,1-1-1,0 0 1,-1 1-1,1-1 0,-1 0 1,1 1-1,0-1 1,0 0-1,-1 1 1,1-1-1,0 0 0,-1 1 1,1-1-1,0 1 1,0-1-1,0 1 1,0-1-1,-1 1 1,1-1-1,0 1 0,0 0 1,-3 25-50,3-19 52,-25 381 202,4 21-293,30-1 169,-7-387-104,3 37-74,-4-53 98,0 0 0,1 1 0,-1-1-1,1 0 1,0 0 0,0 0 0,5 8 0,-7-13 3,1 1-1,-1-1 1,0 0 0,0 1 0,1-1 0,-1 0-1,0 1 1,0-1 0,1 0 0,-1 1-1,0-1 1,1 0 0,-1 1 0,0-1 0,1 0-1,-1 0 1,1 0 0,-1 1 0,0-1-1,1 0 1,-1 0 0,1 0 0,-1 0 0,1 0-1,-1 0 1,0 0 0,1 0 0,-1 0-1,1 0 1,8-10 137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2.31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39 485 2912,'-39'-3'1797,"42"2"-1544,0 1 0,0-1 1,0 0-1,0 0 0,0 0 0,0 0 0,0 0 0,-1 0 0,5-3 1,5-3-199,356-202-1229,-328 184 261,-1-1-1,69-60 0,-102 80 883,0 0 0,-1 0 0,0 0 0,7-10 0,-11 13 31,0 1 1,1-1-1,-1 0 0,0 0 1,0 1-1,0-1 0,-1 0 1,1 0-1,-1 0 1,1 0-1,-1 0 0,0 0 1,0 0-1,-1 0 1,0-3-1,-8-22 160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5.38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42 1 2144,'-40'0'1131,"38"0"-971,3 5-224,23 67-6,-7 9 86,10 158-1,-21-152 90,28 134-1,-31-206-105,2 0-1,0 0 0,0 0 0,1 0 1,1-1-1,1 0 0,0-1 1,0 0-1,2 0 0,-1 0 1,2-1-1,-1-1 0,2 0 1,0 0-1,0-1 0,0-1 1,1 0-1,18 9 0,11 0-23,0 0-1,2-3 0,0-2 1,87 15-1,-95-23 22,-1-1 1,1-1-1,46-3 0,-62-2 6,1 0 1,-1-1 0,0-1-1,0-1 1,0 0-1,0-2 1,21-10 0,-34 14-1,-1-1-1,1 0 1,-1-1 0,0 0 0,0 0 0,0 0 0,-1 0 0,0-1 0,0 0 0,0 0 0,7-13 0,-7 9-11,-1 0-1,1 0 0,-2-1 1,0 1-1,0-1 0,0 0 1,0-18-1,-3-50 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2.66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34 6 2144,'-25'-4'699,"25"3"-692,0 1 1,0 0-1,0 0 1,0 0 0,-1 0-1,1 0 1,0 0-1,0 0 1,0 0 0,-1-1-1,1 1 1,0 0 0,0 0-1,-1 0 1,1 0-1,0 0 1,0 0 0,0 0-1,-1 0 1,1 0-1,0 0 1,0 1 0,-1-1-1,1 0 1,0 0 0,0 0-1,0 0 1,-1 0-1,1 0 1,0 0 0,0 0-1,0 1 1,0-1-1,-1 0 1,1 0 0,0 0-1,0 0 1,0 1 0,0-1-1,0 0 1,-1 0-1,1 0 1,0 1 0,0-1-1,0 0 1,0 0-1,0 0 1,0 1 0,0-1-1,0 0 1,0 0 0,0 1-1,0-1 1,6 11-58,-4-8 105,11 25-22,-1 1 1,9 31 0,-5-13-135,15 40-26,131 349 515,-109-312-412,5-3 0,5-2 0,91 127 0,-136-220 7,1-1 0,0-1 0,2-1 0,32 29 0,-49-49 24,0 0 0,0 0 0,1 0 0,-1-1 0,0 1 0,1-1 0,0 0 0,0 0 0,6 1 0,-8-3 2,0 1 1,0-1-1,0 0 0,0 0 1,0-1-1,0 1 0,0-1 1,0 1-1,0-1 0,-1 0 1,1 0-1,0 0 0,0 0 1,-1-1-1,1 1 1,4-4-1,-1 1-12,-1-1 1,0 0-1,1 0 0,-2-1 1,1 1-1,-1-1 0,1 0 1,-2 0-1,1-1 0,-1 1 1,4-9-1,-1-3-34,-1 0-1,0 0 1,3-22 0,2-51-86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2.99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 33 2304,'-5'-32'1125,"5"32"-1162,0 1 80,1 7-21,0 0 1,0 0 0,-2 14 0,1 4-56,-9 734-25,9-285-60,3-412 321,-3-82-299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3.34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6 255 2240,'0'-4'105,"1"2"-58,0 0-1,-1 0 1,0 0 0,1 0-1,-1 0 1,0 0 0,0 1-1,0-1 1,0 0 0,0 0-1,0 0 1,-1 0 0,1 0-1,-1 0 1,1 0 0,-1 0 0,0 1-1,-2-6 310,2 6-294,1 1-1,0-1 1,0 1 0,0-1 0,0 1 0,0-1-1,0 1 1,3-10 1174,-2 9-1174,20-12 1696,-11 7-1617,39-23-1083,1 2-1,1 2 1,94-31 0,-112 46 923,0 2 0,1 1 0,0 1 0,0 2 1,0 1-1,1 2 0,52 5 0,-73-3 25,-1 1 1,1 1 0,-1 0-1,0 1 1,0 0-1,-1 1 1,1 1-1,-1 0 1,0 0-1,0 1 1,-1 0-1,0 1 1,0 1 0,-1 0-1,0 0 1,-1 1-1,0 0 1,0 1-1,-1 0 1,-1 0-1,9 16 1,-5-4-18,-2 0 0,-1 1 0,10 42 1,5 77-20,-20-128 34,12 124-20,-5 263 1,-57 138 168,38-472-241,-28 103 0,36-168 91,0 0-1,0 0 1,-1 0-1,1 0 1,0 0-1,-1 0 0,0 0 1,-3 4-1,4-6 0,0-1 0,1 1 0,-1-1 0,0 1 0,0-1 0,0 1 0,0-1 0,0 1 0,1-1 0,-1 0 0,0 1 0,0-1 0,0 0 0,0 0 0,0 0 0,0 0 0,0 0 0,0 0 0,0 0 0,0 0 0,0 0 0,0 0 0,0-1 0,0 1 0,0 0 0,0 0 0,0-1 0,1 1 0,-1-1 0,0 1 0,-1-2 0,-20-15 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3.86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155 190 2144,'-8'-5'187,"0"0"0,0 0-1,1-1 1,0 0 0,-12-13 0,17 17-184,0-1 1,0 0-1,0 1 0,0-1 0,1 0 1,-1 0-1,1 0 0,-1 0 0,1 0 1,0 0-1,0 0 0,1-1 0,-1 1 0,0 0 1,1 0-1,0-1 0,0 1 0,0 0 1,0-1-1,2-5 0,-1 6-1,1-1-1,0 0 1,0 1 0,0-1-1,0 1 1,1 0 0,-1 0-1,1 0 1,0 0-1,0 0 1,0 0 0,0 1-1,0-1 1,0 1 0,1 0-1,0 0 1,-1 0-1,1 1 1,0-1 0,4 0-1,5-2-13,0 0 0,1 2 0,-1-1 0,25 0 0,-22 3-22,0 0 0,22 3 0,-33-2 42,-1 0-1,1 0 0,-1 0 0,0 0 0,0 1 1,0-1-1,0 1 0,0 0 0,0 0 1,0 1-1,-1-1 0,1 1 0,5 5 1,-7-5-6,-1-1 1,0 0 0,1 0-1,-1 1 1,0-1 0,-1 0-1,1 1 1,0-1-1,-1 1 1,1-1 0,-1 1-1,0 0 1,0-1 0,0 1-1,0-1 1,0 1 0,0-1-1,-1 1 1,0-1 0,-1 5-1,-1 4-30,-2 0-1,1 0 1,-8 11-1,-2 1 63,-1-1 0,-2-1 0,-26 29 0,25-30 22,-23 22-79,-2-2 1,-2-1-1,-60 39 0,97-73 130,12-6-76,8-5-83,-10 5 23,12-5-12,0 0 0,0 1 0,21-4 0,-32 8 49,0 1 0,0-1 0,1 1-1,-1 0 1,0-1 0,0 2 0,1-1 0,-1 0 0,0 1 0,0-1 0,1 1 0,-1 0 0,0 0 0,0 0 0,0 0-1,0 1 1,0 0 0,0-1 0,-1 1 0,1 0 0,0 0 0,2 3 0,-3-3-19,0 1 1,-1 0-1,1-1 1,-1 1-1,1 0 1,-1 0-1,0 0 1,0 0-1,0 0 1,-1 0-1,1 0 1,-1 0-1,1 0 1,-1 1-1,0-1 0,-1 5 1,0 4 55,-2 1 0,-6 22-1,4-18 17,-11 40-29,7-31-38,2 1-1,0 1 0,-3 44 0,9-69 10,1 1 0,0-1 0,1 1 0,-1-1 0,0 0 0,1 1 1,0-1-1,0 0 0,0 0 0,3 6 0,-3-7-8,0-1 0,0 0 0,-1 0 0,1 0 1,0 0-1,0 0 0,1 0 0,-1 0 0,0 0 0,0 0 1,0-1-1,1 1 0,-1 0 0,0-1 0,0 1 0,1-1 1,-1 1-1,1-1 0,-1 0 0,0 0 0,1 1 0,-1-1 1,1 0-1,-1 0 0,1 0 0,-1-1 0,0 1 0,2-1 1,7-1 8,-1-1 1,0 0 0,0 0 0,0-1 0,-1 0-1,1-1 1,7-6 0,0 0 12,-1 0 1,21-22-1,-10 0-11,-3-2-81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4.20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 3 2080,'-5'-2'768,"10"7"-608,4 5-32,2-3 0,1 3-96,1 5 64,4 3-64,1 0-32,-1 5 32,-1 2-128,-1 2 64,-3-1 32,-4-1 0,-8-2 64,-11-3-32,-6-5-32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4.54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24 283 4800,'-23'-4'1557,"56"-12"-1932,-5 1 281,11-1 539,1 3 1,1 2 0,49-8-1,-66 14-318,146-27 42,65-13-2771,-173 30 1739,102-40-1,-82 19 779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7.34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131 33 2144,'-9'-9'298,"8"8"-219,-1-1-1,0 0 1,0 0-1,1 0 0,-1 0 1,1 0-1,0 0 1,0 0-1,-2-4 1,4 13-64,1 1 0,-1 0 1,1 13-1,0 4-44,5 31 134,13 163 30,-21-132-227,-24 159 1,-39 82 283,26-143-361,26-108 169,11-65 33,2-11-12,2-6 5,5-19-21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7.72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33 2496,'3'-33'1195,"-2"35"-1126,1-1 0,-1 0 0,0 1 0,1-1 0,-1 0 0,0 1 1,0-1-1,0 1 0,0 0 0,0-1 0,0 1 0,-1 0 1,2 2-1,-1 0-72,9 19-92,-1 2 0,-2 0 0,0 0 0,-2 0 0,4 38 0,-2 132-311,-9-98 205,0-34 238,6 64-1,-2-108-164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8.06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2 4800,'0'-1'2089,"10"15"-1605,14 26-721,-15-18 174,-1 0-1,-2 0 1,0 1 0,3 26-1,4 99 605,-13 194-1538,-20-1-1196,4-109 1714,15-214 445,-6 187-232,8-169 258,2-1 1,0 0-1,15 56 0,-17-86 17,11 31 105,-12-34-108,1 0 0,0-1 0,0 1 0,0 0 0,0 0 0,0-1 0,1 1 0,-1-1 0,0 1 0,1-1 0,-1 1 0,1-1 0,0 0 0,2 2 0,-2-3-18,0 1 1,0-1-1,-1 0 0,1 1 1,0-1-1,0 0 0,0 0 0,0 0 1,3-1-1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8.39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7 182 3072,'-1'0'50,"1"0"1,-1-1-1,1 1 0,0-1 0,-1 1 1,1 0-1,-1-1 0,1 1 1,0-1-1,-1 1 0,1-1 1,0 1-1,0-1 0,-1 0 1,1 1-1,0-1 0,0 1 1,0-1-1,0 1 0,0-1 1,0 0-1,10-4-115,1 1-316,62-28 2,38-14 364,-12 16-39,107-17 1,-195 45 72,1 0 0,-1 1 0,0 0 1,0 1-1,20 2 0,-28-2-22,0 0-1,0 1 1,0 0 0,0 0 0,0 0-1,0 0 1,-1 0 0,1 0 0,0 1-1,-1-1 1,1 1 0,-1 0-1,0-1 1,1 1 0,-1 0 0,0 1-1,0-1 1,0 0 0,0 1 0,-1-1-1,1 1 1,-1-1 0,1 1-1,-1 0 1,0-1 0,1 5 0,0 9 27,0 1 0,-1-1 1,-1 0-1,0 1 0,-1-1 1,-5 22-1,0-1-36,-1-1 0,-2 0 0,-2 0 0,-1-1 0,-1-1 0,-2 0 0,-23 37 0,37-70 12,1 1 1,-1-1-1,0 0 0,1 0 0,-1 1 1,0-1-1,0 0 0,0 0 0,0 0 1,0 0-1,0-1 0,0 1 0,-1 0 1,1 0-1,0-1 0,0 1 0,-1 0 1,1-1-1,0 1 0,-1-1 0,-1 1 1,-12-5 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5.91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1 318 2240,'2'-2'98,"-1"-1"1,1 0-1,0 1 0,1 0 1,-1-1-1,0 1 1,1 0-1,-1 0 0,1 0 1,5-2-1,33-14-131,-33 16 45,445-177 1103,-326 129-1200,-116 44-279,-9 2 61,-3 3 273,0 0 0,0 1 0,0-1 0,0 0 0,-1 0 1,1 1-1,0-1 0,0 1 0,0-1 0,-2 0 0,-1 0 23,-18-9 7,0-2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8.73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245 10 3328,'-6'-7'1216,"0"5"-928,1 4-96,8 5-1024,-3 14 416,-3 9 96,0 16 192,-6 11 192,-5 19-32,-5 8 64,-1 6-64,0 1-160,-3 8 64,0-11 32,1-7 32,-1-6 128,-3-17-64,0-17-96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9.06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9 8 2144,'-9'-7'800,"12"10"-608,6 1-64,-1 1 128,7 3-160,2 0-256,3 1 96,0 4 0,-4 3 64,-1-2 64,-10-3-32,-5-4-32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59.4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23 0 2144,'-4'6'234,"0"0"-1,1 0 1,-5 12-1,7-15-201,0-1 0,0 1 0,1 0 0,0-1 0,-1 1 0,1 0 0,0 0 0,0-1 0,1 1-1,-1 0 1,1-1 0,1 6 0,-2-8-33,8 25-31,-1 0 1,5 44-1,-6-17 137,5 100-188,-11-140 125,0 2-119,0 0 0,4 23 1,-3-32 77,1 0 1,-1 0-1,1 0 0,0-1 1,0 1-1,0-1 1,0 1-1,1-1 1,0 0-1,0 0 0,5 5 1,8 5 13,1-1-1,1 0 1,0-2 0,33 17 0,-48-26-25,175 101 136,22 11-169,-154-91-6,0-2 0,73 22 0,-98-37 71,1-1 0,0 0 0,0-2 0,0-1-1,35 0 1,-45-2-13,0-2-1,0 1 0,0-2 1,-1 1-1,1-1 0,-1-1 1,0 0-1,0-1 0,0 0 1,-1-1-1,0 0 1,11-8-1,-7 2-21,-1 0 0,0 0 0,-1-1 0,-1 0 0,15-22 1,-8 6-19,26-59 0,-4-9 74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0.8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10 167 2400,'-9'-1'915,"22"-2"-650,2-1-362,102-39-1,-9 1 164,54-1 8,-155 39 23,-9-1-181,-12-6-137,14 11 221,-16-10-21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1.21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16 75 2144,'-3'-7'175,"0"2"-31,1 1-1,0-1 0,1 0 0,-1 0 1,-1-6-1,3 9-134,0 1 0,0 0 0,0-1 0,0 1 0,0 0 0,1-1 0,-1 1 0,0 0 0,1-1 0,-1 1 0,0 0 0,1 0 0,0 0 0,-1-1 0,1 1 0,0 0 0,-1 0 0,1 0 0,0 0 0,0 0 0,0 0 0,0 0 0,0 0 0,0 1 0,2-2 0,-3 2-17,1-1 0,-1 1 0,1 0 0,-1 0 0,0 0 1,1 0-1,-1-1 0,1 1 0,-1 0 0,1 0 0,-1 0 0,0 0 0,1 0 0,-1 0 0,1 0 0,-1 0 0,1 0 0,-1 0 0,0 1 0,1-1 0,-1 0 0,1 0 0,-1 0 0,1 0 0,-1 1 1,0-1-1,1 0 0,-1 0 0,0 1 0,1-1 0,-1 0 0,0 1 0,1-1 0,-1 0 0,0 1 0,0-1 0,1 1 0,-1-1 0,0 0 0,0 2 0,7 19 14,-3 11 88,-1-1 0,-3 65 0,-1-54-77,7 373-92,4-221 275,-5-79-266,-5-114 63,3 24-70,-3-25 73,0 1-1,0-1 0,0 0 0,0 1 0,1-1 0,-1 1 1,0-1-1,0 0 0,0 1 0,0-1 0,0 0 1,1 1-1,-1-1 0,0 0 0,0 0 0,1 1 1,-1-1-1,0 0 0,0 0 0,1 1 0,-1-1 1,0 0-1,1 0 0,-1 0 0,0 1 0,1-1 1,-1 0-1,1 0 0,-1 0 0,0 0 0,1 0 1,-1 0-1,0 0 0,1 0 0,-1 0 0,0 0 1,1 0-1,-1 0 0,1 0 0,-1 0 0,0 0 1,1 0-1,-1 0 0,0-1 0,1 1 0,-1 0 1,0 0-1,1 0 0,-1-1 0,0 1 0,1 0 1,-1 0-1,0-1 0,0 1 0,1 0 0,-1 0 0,0-1 1,0 0-1,16-19 1,3-10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1.55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0 354 2144,'3'-5'62,"0"0"1,0 1-1,0 0 0,0-1 0,1 1 1,-1 0-1,1 1 0,0-1 1,1 1-1,7-6 0,6-1 206,30-13-1,-15 7-175,470-210-316,-499 225 225,9-5 0,1 1-1,-1 0 0,1 1 0,16-2 0,-27 5 0,1 1-1,0 0 0,0-1 1,0 2-1,0-1 0,0 0 1,0 1-1,0 0 0,0 0 1,-1 0-1,1 0 0,0 1 1,-1-1-1,1 1 0,-1 0 1,1 0-1,-1 1 1,0-1-1,5 5 0,-4-3 5,0 2 0,0-1 1,0 0-1,0 1 0,-1-1 0,0 1 0,0 0 0,0 0 0,-1 1 1,0-1-1,0 0 0,-1 1 0,0-1 0,0 1 0,0-1 0,-1 1 0,0 7 1,-2 12 12,-1 0 0,-1 0 0,-8 25 0,5-24-26,0 5-75,0 4 185,-16 44-1,22-77-102,-1 1 0,1-1 1,0 0-1,-1 0 0,1 0 0,-1 0 0,0 0 1,0-1-1,0 1 0,-1-1 0,-2 3 1,-11 2-58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1.8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97 1 2080,'-9'8'768,"6"7"-608,0 21-32,3-9 0,0 21-96,0 13 64,-3 9-64,1 4-32,-1-1 32,-3 3-32,-2-8 0,-1-8 0,-2-12 0,-1-16-160,-2-14 96,0-18 96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2.25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52 33 2240,'-11'-27'720,"9"21"-304,6 22-374,-1-5-70,-1-1-1,2 18 1,0 40 87,-8 100-1,-19 68-62,-1-1-23,19-90-15,6-125 34,0-1 0,1 0 0,2 1-1,0-1 1,9 26 0,-9-35 14,1 0 0,1 0 0,-1 0 1,2-1-1,-1 0 0,2 0 0,-1-1 0,1 0 1,0 0-1,0-1 0,1 1 0,0-2 0,19 11 1,-7-6 6,1-1 0,1 0 0,0-2 0,0 0 0,32 5 0,-33-9-21,0-2 0,0 0-1,1-2 1,-1 0-1,0-1 1,0-2 0,0 0-1,0-1 1,29-10 0,-23 5-5,-1-2 1,0 0-1,-1-2 1,0-1-1,-2-1 1,40-31 0,-10-1-47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2.6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150 13 2144,'1'-12'611,"1"16"-237,1 27-186,-3 16-121,-11 91 0,3-66-9,-8 180-133,0 2-26,-12 4 208,15-175-110,-25 87 1,26-137-121,12-33 121,0 1 0,0-1 0,-1 1 0,1-1 0,0 1 0,0-1 0,-1 0-1,1 1 1,0-1 0,-1 1 0,1-1 0,0 0 0,-1 1 0,1-1 0,0 0 0,-1 0 0,1 1 0,-1-1 0,1 0 0,-1 0 0,1 1 0,-1-1 0,1 0 0,0 0 0,-2 0 0,2 0 6,-1-1 0,1 1 0,0-1 0,-1 1 0,1 0 0,0-1 0,0 1 0,-1-1 0,1 1 0,0-1 0,0 1 1,0-1-1,0 1 0,0-1 0,-1 0 0,1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2.94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0 117 2560,'5'-10'229,"-5"8"-185,1-1 0,0 1-1,0 0 1,0-1 0,1 1-1,-1 0 1,0 0 0,1 0-1,-1 0 1,1 0 0,0 1-1,0-1 1,-1 0 0,1 1-1,0-1 1,0 1 0,1 0 0,-1 0-1,0 0 1,5-2 0,133-31-232,-65 18-19,-53 11 215,-1 0-1,1 2 1,0 0-1,32 1 1,-46 3 0,-1-1 1,1 1-1,0 1 1,-1-1-1,1 1 1,-1 1-1,0-1 0,0 1 1,0 1-1,0-1 1,0 1-1,-1 0 1,1 0-1,-1 1 0,0 0 1,7 8-1,-4-2-12,0 1-1,-1 0 1,0 0 0,-1 1-1,-1 0 1,10 25 0,-3 2 0,8 44 1,1 34-26,10 182 1,-30 123-38,-17-213 71,8-155 43,-26 97 1,28-134-36,0-1-1,-2 0 1,0 0 0,-1-1 0,-1 0 0,-11 15 0,17-25-27,-1-1 0,-1 0-1,1 0 1,-9 6 0,12-10 9,-1 0 1,1 0-1,-1 0 1,0 0 0,1 0-1,-1 0 1,0-1-1,0 1 1,0-1-1,1 1 1,-1-1 0,0 1-1,0-1 1,0 0-1,0 0 1,0 0-1,0 0 1,1-1 0,-4 1-1,0-2-2,1 0-1,0 0 1,-1 0-1,-6-5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6.26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48 47 2144,'-19'-22'699,"18"22"-679,0-1 0,0 0 0,1 1 0,-1-1 0,0 0 0,1 0 0,-1 0 1,1 1-1,-1-1 0,1 0 0,-1 0 0,1 0 0,0 0 0,-1 0 0,1 0 1,0 0-1,0 0 0,0 0 0,0 0 0,0-1 0,0-3 54,0 5-26,0 2-16,4 23-87,-2 1 0,-1 0 0,-2 30 1,0-27 59,-11 257 186,-1 169-323,30-230 292,-17-221-169,1 0 1,-1-1-1,1 1 1,0-1-1,0 1 1,0-1-1,1 1 0,1 4 1,-2-8 4,-1 1-1,1-1 1,-1 1 0,0-1-1,1 0 1,-1 1 0,1-1-1,-1 1 1,1-1 0,-1 0 0,1 0-1,-1 1 1,1-1 0,-1 0-1,1 0 1,0 0 0,-1 0-1,1 1 1,-1-1 0,1 0 0,0 0-1,1-1 6,0 1 0,-1 0 0,1-1 0,-1 1 0,1-1 0,-1 0 0,0 1 0,1-1 0,-1 0 0,1 0 0,1-1 0,13-12 43,-1-1-1,28-33 1,-8 7-20,21-22-113,-4-3 0,66-107 0,-66 86 73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3.32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402 0 2144,'-2'1'853,"2"-1"-841,-2 8 334,1 17-361,0-15 94,-1 9-133,-2 0 0,0-1 0,-8 22 0,0-2-8,7-21 93,4-14-8,0 0-1,0 1 0,0-1 1,0 0-1,0 7 1,13-14 78,12-9-174,-13 6 118,0 1 0,20-7 0,-28 12-41,-1 0-1,1 0 0,0 1 1,0-1-1,0 1 0,0 0 1,0-1-1,-1 1 0,1 0 1,0 1-1,0-1 0,0 1 1,0-1-1,0 1 1,-1 0-1,1 0 0,2 1 1,-3-1-15,0 0 1,-1 1 0,0-1 0,1 1-1,-1-1 1,0 1 0,1 0 0,-1-1-1,0 1 1,0 0 0,0 0 0,-1 0-1,1 0 1,0-1 0,-1 1 0,1 0-1,-1 0 1,0 0 0,0 1 0,1-1-1,-1 0 1,0 0 0,-1 0 0,1 0-1,-1 4 1,-1 5 33,-1-1-1,1 1 1,-7 15 0,-4 2-22,0-1 0,-2 0 0,0-1 0,-2-1 0,-1 0 0,-1-1 1,-1-2-1,-1 0 0,-1-1 0,-1 0 0,-1-2 0,0-1 0,-37 20 1,52-33-6,-1-1 0,1 0 1,-1 0-1,1-1 1,-1 0-1,0-1 1,0 0-1,-13 0 0,19-1 8,1-1-1,-1 0 0,0 0 1,1-1-1,-1 1 1,1-1-1,-1 0 0,1 0 1,-1 0-1,1 0 0,-1-1 1,1 1-1,0-1 0,0 0 1,0 0-1,0 0 1,0 0-1,0 0 0,1-1 1,-1 1-1,1-1 0,-1 0 1,1 0-1,0 0 1,0 0-1,-2-5 0,3 6-9,0 0-1,0-1 1,1 1 0,-1 0-1,0-1 1,1 1 0,0-1-1,0 1 1,-1-1-1,1 1 1,1-1 0,-1 1-1,0-1 1,1 1 0,-1-1-1,1 1 1,0 0-1,0-1 1,0 1 0,0 0-1,0 0 1,0-1 0,0 1-1,1 0 1,-1 0-1,1 0 1,0 1 0,0-1-1,1-1 1,2-1 13,0 0-1,0 1 1,0-1-1,0 1 1,1 1 0,-1-1-1,1 1 1,-1 0-1,1 0 1,0 0 0,7 0-1,6 0 22,0 1-1,-1 1 0,1 1 1,0 1-1,21 4 0,92 28-228,-81-19 235,62 29 1,-90-33-2,-1 0 0,0 2 0,-1 0 0,38 33 1,-55-42-52,-1-2 2,0 0 0,-1 0-1,1 0 1,-1 0 0,0 1 0,0 0-1,0-1 1,0 1 0,0 0-1,0 0 1,-1 0 0,0 0 0,2 4-1,-3-6 12,0 0 0,0 0 0,0 0 0,0 0 0,-1 0 1,1 0-1,0-1 0,-1 1 0,1 0 0,-1 0 0,1 0 0,-1 0 0,0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3.7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126 0 2240,'4'8'1087,"-4"-8"-1050,13 10-41,-11-10 4,-1 1-1,1 0 1,-1 0 0,0-1-1,1 1 1,-1 0-1,1 0 1,-1 0 0,0 1-1,0-1 1,0 0 0,0 0-1,2 2 1,-3-2 0,0 1 1,0-1-1,1 0 1,-1 0-1,0 0 1,0 0-1,0 0 1,0 1-1,-1-1 1,1 0-1,0 0 1,0 0-1,-1 0 1,1 0-1,0 0 0,-1 0 1,1 0-1,-1 0 1,0 0-1,1 0 1,-2 1-1,-4 6-5,0-1 0,-1 0 0,1-1 0,-1 1 0,-1-2 0,1 1-1,-1-1 1,0 0 0,-14 6 0,9-4 26,1 0 0,0 1-1,-13 11 1,24-19-15,0 1-1,0 0 1,1-1-1,-1 1 0,0 0 1,1 0-1,-1-1 1,1 1-1,-1 0 1,1 0-1,-1 0 1,1 0-1,-1 0 0,1 0 1,0 0-1,-1 1 1,1-1-6,0 0 1,1 0-1,-1-1 0,0 1 1,0 0-1,0-1 1,1 1-1,-1 0 0,0-1 1,1 1-1,-1-1 1,0 1-1,1 0 0,-1-1 1,1 1-1,-1-1 1,1 1-1,0 0 1,4 2-11,0 0 0,0 0 0,0-1 0,0 0 1,6 2-1,8 4 48,-1 6 87,-17-14-127,-1 0 0,0 0-1,1 1 1,-1-1-1,0 0 1,0 1 0,1-1-1,-1 0 1,0 1-1,0-1 1,1 0 0,-1 1-1,0-1 1,0 1-1,0-1 1,0 0 0,0 1-1,0-1 1,0 1-1,0-1 1,0 0 0,0 1-1,0-1 1,0 1-1,0-1 1,0 1 0,0-1-1,0 0 1,0 1-1,0-1 1,0 0 0,-1 1-1,1-1 1,0 1 0,0-1-1,-1 0 1,1 1-1,0-1 1,0 0 0,-1 0-1,1 1 1,0-1-1,-1 0 1,1 0 0,0 1-1,-1-1 1,1 0-1,0 0 1,-1 1 0,-14 4-89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4.05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5 5568,'3'6'2048,"8"-1"-1568,15-3-160,-6 1-1024,10-6 320,10 1-256,8-1 352,7 3 32,5 0 160,-2 0-1344,2-2 800,0-1 320,0-2 224,0 2 32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4.54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290 1 6048,'14'11'1502,"17"12"1,-19-14-1465,1 0 1,18 19-1,-9-4-172,-2 1 1,0 1-1,-2 1 1,-1 1-1,-1 0 1,19 48-1,53 191-515,-72-205 483,-3 0 0,-3 1-1,-3 1 1,-2-1 0,-4 1 0,-2 0 0,-3 0 0,-16 86 0,2-60-201,-5-1 0,-4 0 0,-3-2 0,-4-1 1,-53 95-1,44-101 206,-56 78 1,82-133 132,-2-2 1,0-1 0,-1 0 0,-1-1 0,-1-1 0,-1-1-1,-31 19 1,-42 10 69,95-47-41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09.05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123 184 5056,'-1'0'96,"0"0"1,0 1-1,0-1 1,0 0-1,0 1 1,0-1-1,0 0 1,0 0-1,0 0 1,0 0-1,0 0 1,0 0-1,0 0 1,0 0-1,0 0 1,0-1-1,0 1 1,0 0-1,0-1 1,0 1-1,0 0 1,0-1-1,0 1 1,1-1-1,-1 0 0,-2-1 1,2 1-55,-1 0 1,1-1-1,-1 1 1,1-1-1,0 0 1,0 1-1,0-1 1,0 0-1,0 0 1,0 1-1,0-1 1,-1-4-1,1 4-28,1 0 0,-1-1 0,1 1 0,0 0 0,-1 0 0,1-1 0,0 1 0,0 0 0,0 0-1,1-1 1,-1 1 0,0 0 0,1 0 0,0-1 0,-1 1 0,1 0 0,0 0 0,0 0 0,0 0 0,0 0 0,1 0 0,-1 0 0,0 1 0,1-1-1,0 0 1,-1 1 0,1-1 0,0 1 0,0-1 0,2 0 0,1-1-2,1 0-1,-1 1 1,1 0-1,0 0 1,0 0-1,0 1 1,0-1-1,1 1 1,-1 1-1,0 0 1,0-1-1,0 2 1,1-1 0,-1 1-1,0 0 1,0 0-1,0 1 1,9 3-1,-6-2-14,0 1-1,-1 0 0,1 0 1,-1 1-1,0 0 1,0 1-1,0 0 0,-1 0 1,0 0-1,0 1 1,9 13-1,-13-16 29,0 1 1,-1 0-1,0-1 0,0 1 1,0 0-1,-1 0 0,1 0 0,-1 1 1,0-1-1,-1 0 0,1 0 1,-1 0-1,0 1 0,-1-1 0,1 0 1,-1 0-1,0 1 0,0-1 1,0 0-1,-1 0 0,-4 8 1,5-9-5,-1 0 1,0-1-1,0 1 1,-1-1 0,1 1-1,-1-1 1,1 0 0,-1 0-1,0 0 1,0 0 0,0-1-1,-1 1 1,1-1 0,-1 0-1,1 0 1,-1 0 0,0 0-1,0-1 1,0 1-1,1-1 1,-2 0 0,1 0-1,0-1 1,0 1 0,0-1-1,0 0 1,-8 0 0,4-2 56,0 0 0,-1 0 0,1-1 1,1 0-1,-1 0 0,0-1 0,1 0 1,0 0-1,-10-8 0,5 3 27,1 0 0,1-1 0,0-1-1,-15-19 1,21 24-44,0 0 0,0-1 0,1 1 0,0-1-1,0 0 1,0 0 0,1 0 0,0 0 0,1-1 0,0 1-1,0 0 1,0-12 0,1 14-48,0 1-1,1-1 1,-1 0-1,1 1 1,0-1-1,0 1 1,1 0-1,-1-1 1,1 1-1,0 0 1,0 0 0,0 0-1,1 0 1,-1 0-1,1 0 1,0 1-1,0 0 1,1-1-1,-1 1 1,0 0-1,7-4 1,-3 4-19,1-1-1,0 1 1,0 0 0,0 1-1,0-1 1,0 2 0,0-1 0,0 1-1,1 1 1,-1-1 0,0 1-1,1 1 1,-1-1 0,0 2-1,1-1 1,-1 1 0,11 4-1,-13-4 15,0 0-1,0 1 0,0 0 1,-1 0-1,0 1 1,1-1-1,-1 1 0,0 0 1,-1 0-1,7 8 0,-8-8-11,0 0 0,0 0 0,-1 0-1,0 0 1,0 1 0,0-1 0,0 1-1,-1 0 1,1-1 0,-1 1 0,0 0 0,-1 0-1,1 0 1,-1 8 0,-1 0-4,-1 0 0,0 0 0,-1 0 0,0 0 0,-1-1 0,0 1 0,-8 14 1,8-19 0,0 1 0,-1-1 0,0 0 0,0 0 0,-1-1 0,0 0 1,0 0-1,-1 0 0,0-1 0,-14 11 0,16-14 14,1-1 0,-1 0 0,1 1 1,-1-1-1,0-1 0,0 1 0,0-1 0,0 0 0,0 0 0,0 0 0,0-1 0,-1 0 0,1 0 0,0 0 0,-10-2 0,9 0-16,-1 0 0,1-1 0,-1 1 1,1-1-1,0 0 0,0-1 0,1 1 0,-1-1 0,1 0 0,0-1 0,-5-4 0,2 0 13,0 0 1,1 0-1,0 0 0,1-1 0,0 0 0,0 0 0,1-1 0,1 1 1,0-1-1,0 0 0,1 0 0,0-1 0,-1-22 0,3 28 4,1-1 0,1 1-1,-1 0 1,1-1 0,0 1 0,1-1-1,-1 1 1,1 0 0,0 0 0,1 0-1,0 0 1,0 0 0,0 1-1,0-1 1,1 1 0,0 0 0,0 0-1,1 0 1,5-4 0,-4 4-20,0 0 1,1 1-1,-1 0 0,1 1 1,0 0-1,0 0 1,0 0-1,0 1 0,0 0 1,1 0-1,-1 1 1,1-1-1,-1 2 0,1-1 1,0 1-1,8 1 1,-5 0-14,1 1 0,0 0-1,-1 1 1,0 1 0,1-1 0,-1 1 0,0 1 0,-1 0 0,20 14 0,-24-16 20,-1 1 0,0 0 1,-1 0-1,1 1 0,-1-1 0,0 1 0,0 0 0,0 0 1,-1 0-1,0 1 0,0-1 0,0 1 0,-1 0 0,1 0 1,-1 0-1,-1 0 0,1 0 0,-1 0 0,0 1 0,0 7 1,-2-5 39,1-1 0,-1 1 1,-1 0-1,1-1 0,-1 1 1,-1-1-1,0 0 0,0 0 1,0 0-1,-1 0 0,0-1 1,-1 1-1,0-1 0,0 0 1,-6 6-1,10-11-70,-1-1 0,1 1 0,-1-1 1,1 0-1,-1 1 0,0-1 0,1 0 0,-1 0 0,0 0 1,0 0-1,0-1 0,0 1 0,1 0 0,-1-1 1,0 0-1,0 1 0,0-1 0,0 0 0,0 0 0,0 0 1,-1 0-1,1 0 0,0 0 0,0-1 0,1 1 0,-1-1 1,0 1-1,0-1 0,0 0 0,0 0 0,0 0 0,1 0 1,-1 0-1,0 0 0,1 0 0,-3-2 0,-2-3-526,0-1 0,0 0 0,0 0 0,0-1 0,1 1 0,-7-17 0,-50-92-1769,25 49 1711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2.2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75 209 2240,'-61'7'1120,"49"-7"-1145,12 0 26,0 0 0,0 0 0,0 0 0,0 0 0,0 0 0,0-1 0,0 1 1,-1 0-1,1 0 0,0 0 0,0 0 0,0 0 0,0 0 0,0 0 0,0 0 1,0 0-1,0 0 0,0 0 0,0-1 0,0 1 0,0 0 0,0 0 0,0 0 0,0 0 1,0 0-1,0 0 0,0 0 0,0 0 0,0-1 0,0 1 0,0 0 0,0 0 1,0 0-1,0 0 0,0 0 0,0 0 0,0 0 0,0 0 0,0-1 0,0 1 1,0 0-1,0 0 0,0 0 0,0 0 0,15-14 120,-11 11-123,39-31-126,67-40 0,-83 58 153,0 2 1,1 1 0,0 1-1,34-8 1,-51 17-43,-1 0 0,1 1 0,-1 1 1,20-1-1,-27 2 13,-1 0 1,1 0-1,0 0 1,-1 1-1,1-1 1,-1 1-1,0-1 1,1 1-1,-1 0 1,1 0-1,-1 0 0,0 0 1,0 1-1,0-1 1,0 1-1,0-1 1,0 1-1,0 0 1,0-1-1,0 1 1,-1 0-1,1 0 1,-1 0-1,1 0 0,1 5 1,-1-1 15,-1 1-1,1-1 1,-1 0-1,0 1 1,-1-1 0,0 0-1,0 1 1,0-1 0,-1 1-1,-2 9 1,-2 8 36,-13 32 0,-24 49-127,34-89 83,0-1 0,-1 0 0,-1-1 0,-16 20 0,25-33-5,1 0 0,0-1 0,-1 1 0,1-1-1,-1 1 1,1-1 0,-1 1 0,1-1 0,-1 1 0,1-1 0,-1 1-1,1-1 1,-1 0 0,0 1 0,1-1 0,-1 0 0,1 0-1,-1 1 1,0-1 0,1 0 0,-1 0 0,0 0 0,1 0 0,-1 0-1,0 0 1,0 0 0,1 0 0,-1 0 0,0 0 0,0 0-1,0-1 5,1 0-1,-1 0 1,1 1-1,0-1 1,-1 0-1,1 0 1,0 0-1,-1 0 1,1 0-1,0 0 1,0 1-1,0-1 1,0 0-1,0 0 1,0 0-1,0 0 1,0 0-1,0 0 1,0 0-1,0 0 1,1 0-1,-1-1 1,2-4 14,0 0 0,0 0 0,1 0 0,0 0 0,0 1-1,5-9 1,-6 11-35,1 0 0,-1 0 0,1 0 0,-1 0 0,1 1-1,0-1 1,0 1 0,0-1 0,1 1 0,-1 0 0,0 0-1,5-1 1,-7 3 16,-1-1-1,1 1 1,0 0-1,0 0 0,0 0 1,0 0-1,0 0 1,-1 0-1,1 0 1,0 1-1,0-1 1,0 0-1,0 0 0,-1 1 1,1-1-1,0 0 1,0 1-1,-1-1 1,1 1-1,0-1 1,0 1-1,-1-1 1,1 1-1,-1-1 0,1 1 1,-1 0-1,1-1 1,0 3-1,11 21 29,-7-7-9,0 0 1,-2 0-1,0 1 0,-1-1 0,0 26 0,-8 89-146,4-114 139,-64 393 5,54-354-14,9-39 9,-1-2 40,1 1 0,-2 31 0,5-47-47,0 0-1,0 0 0,0 0 1,0 0-1,0 0 1,1 0-1,-1 0 0,0 0 1,0 0-1,1 0 0,-1 0 1,0 0-1,1-1 1,-1 1-1,1 0 0,-1 0 1,2 1-1,-2-2-2,0 0 1,1 0-1,-1 1 0,1-1 1,-1 0-1,1 0 0,-1 0 0,1 1 1,0-1-1,-1 0 0,1 0 0,-1 0 1,1 0-1,-1 0 0,1 0 0,-1 0 1,1 0-1,-1 0 0,1-1 1,-1 1-1,1 0 0,0 0 0,3-2-14,0 0-1,-1 0 0,1-1 0,-1 1 0,0-1 0,0 1 1,4-5-1,12-13-19,-1-2 0,0 0 0,-2-1 0,21-38 1,-20 27 100,-1 0 0,21-67 0,-12 12-51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2.55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 0 2240,'0'21'832,"-3"-8"-672,6 18 0,2-10-256,4 16 32,3 7 160,3 8-32,3 0-32,-1 2 0,-2-2-192,-3-2 96,-3-5 32,-1-9 32,-2-4 64,-8-15-32,-5-8-32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3.45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23 193 3328,'-19'-15'1061,"18"15"-1039,1-1 0,0 1 0,-1-1 0,1 1-1,0-1 1,-1 1 0,1-1 0,0 0 0,0 1 0,0-1-1,0 1 1,0-1 0,-1 0 0,1 1 0,0-1 0,0 1-1,1-1 1,-1 0 0,0 1 0,0-1 0,0 1 0,0-1-1,0 0 1,1 1 0,-1-1 0,0 1 0,1-1 0,-1 1-1,0-1 1,1 1 0,-1-1 0,0 1 0,1-1 0,-1 1-1,2-2 159,4-4 75,0 1 0,0 0-1,0 0 1,1 0 0,-1 1 0,1 0 0,0 1-1,13-6 1,-8 4-329,33-16-663,1 3 0,2 2 0,-1 1 1,69-10-1,-85 20 689,0 2 1,1 1-1,-1 1 1,1 2-1,-1 1 1,1 2-1,-1 1 0,35 10 1,-58-13 46,0 1 1,0 0 0,0 0-1,0 1 1,0 0-1,-1 1 1,0-1 0,0 1-1,13 12 1,-16-13-6,0 1 0,-1-1 1,0 1-1,0 0 0,0 0 0,0 0 1,-1 1-1,0-1 0,0 0 1,0 1-1,-1 0 0,1-1 0,-1 1 1,-1 0-1,1 0 0,-1 5 1,-1 9 7,-1-1 0,0 0 1,-2 0-1,0 0 1,-1 0-1,-10 24 1,-6 5 9,-29 51 1,41-86-13,1 1 1,-2-1-1,0 0 0,0-1 0,-1 0 0,0-1 0,-1 0 0,-1-1 1,0 0-1,0-1 0,-21 11 0,26-15-5,-1-1 1,0-1-1,-1 1 0,1-1 1,0-1-1,-1 0 1,1 0-1,-1-1 0,0 0 1,0 0-1,1-1 1,-1-1-1,0 0 0,0 0 1,1 0-1,-1-2 0,1 1 1,-1-1-1,-17-8 1,24 10 2,0-1 1,1 1-1,-1-1 1,0 0-1,0 0 1,1 0-1,-1 0 1,1 0-1,-1-1 1,1 1 0,0-1-1,0 1 1,0-1-1,1 0 1,-1 1-1,0-1 1,1 0-1,0 0 1,0-1-1,0 1 1,0 0 0,0 0-1,1 0 1,-1-1-1,1 1 1,0 0-1,0 0 1,0-1-1,0 1 1,1 0-1,0-1 1,1-5 0,5-9 34,0 0 1,1 1-1,1 0 1,13-19 0,-10 18-89,-2-2 1,16-34 0,-25 51 67,0-1 0,0 1 0,-1 0 0,1-1 0,-1 1 0,0 0 0,0-1 0,0 1 0,0-1 0,-1 1 0,1 0 0,-1 0 0,0-1 0,0 1 0,0 0 0,-2-4 0,-2-4-19,-2 1 0,1 0 0,-10-12-1,2 4-2,14 18 10,0 0 0,0 0 0,0 0 0,0-1 0,0 1 0,0 0 0,0 0 0,-1 0 0,1 0 0,0 0 1,0 0-1,0 0 0,0 0 0,0-1 0,0 1 0,-1 0 0,1 0 0,0 0 0,0 0 0,0 0 0,0 0 1,0 0-1,-1 0 0,1 0 0,0 0 0,0 0 0,0 0 0,0 0 0,0 0 0,-1 0 0,1 0 0,0 0 0,0 0 1,0 0-1,0 0 0,0 0 0,-1 1 0,1-1 0,0 0 0,0 0 0,0 0 0,0 0 0,0 0 0,0 0 1,0 0-1,-1 0 0,1 1 0,0-1 0,0 0 0,0 0 0,0 0 0,0 0 0,0 0 0,0 0 0,0 1 1,0-1-1,0 0 0,0 0 0,0 0 0,0 0 0,0 0 0,0 1 0,0-1 0,-3 11-127,3-10 124,-2 14-6,2 0 1,-1 0 0,2 0-1,0 1 1,4 17-1,0 6 58,10 96-47,13 148-45,-19-1 193,-9-273-150,-3 39-128,3-43 103,-1-1 0,0 0 0,0 1 0,-1-1 0,1 0 0,-1 1 1,0-1-1,-2 4 0,3-7 28,0 0-1,0 0 1,0 0-1,0 0 1,0 0 0,-1-1-1,1 1 1,0 0 0,0 0-1,0-1 1,-1 1 0,1-1-1,0 1 1,-1-1 0,1 0-1,0 1 1,-1-1-1,1 0 1,0 0 0,-1 0-1,1 0 1,-1 0 0,1 0-1,0 0 1,-1-1 0,1 1-1,0 0 1,-1-1 0,1 1-1,-2-2 1,-5-1 37,0-1 1,0 0 0,-11-7-1,15 8-48,-51-26-26,38 21 1,-30-20 1,45 28 80,1-1-1,0 0 1,0 1-1,0-1 1,0 0 0,0 0-1,0 0 1,0 0 0,0 0-1,0 0 1,0-1-1,0 1 1,1 0 0,-1 0-1,0 0 1,1-1 0,-1 1-1,1 0 1,0-1 0,-1-2-1,1 3 12,1-1-1,-1 1 0,1-1 1,-1 1-1,1-1 1,0 1-1,0-1 0,0 1 1,0 0-1,0-1 1,0 1-1,0 0 0,0 0 1,0 0-1,0-1 1,1 1-1,2-1 1,16-11-75,1 1 0,1 1 1,0 1-1,30-9 1,-46 17-31,22-8-720,41-9 0,-55 16 728,0 1 1,0 1-1,0 0 1,0 0-1,15 2 1,-27-1 35,-1 1 0,1-1 0,-1 0 0,1 1 0,-1-1 0,0 0 0,1 1 0,-1 0 0,0-1 0,3 2 0,3 10-180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3.79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53 342 2144,'-44'39'800,"38"-32"-608,3 2-64,3-5 64,6-1-128,9 0 608,9-3-384,10-8-736,7-5 224,15-5-96,9-8 192,5-6 160,9-7 0,0-5 64,6-8-64,-3-2-224,-9-4 96,-11-5 96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4.15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25 384 6240,'-24'-3'2582,"39"-4"-2476,96-44-1402,-32 12 1514,-27 16-276,58-24-3750,-108 46 3745,0 1-1,1-1 1,-1 0 0,0 0 0,0 0 0,0 0-1,0-1 1,0 1 0,3-3 0,-4 2 60,-1 1 1,1 0-1,0 0 1,-1 0-1,1 0 1,-1 0-1,1-1 1,-1 1-1,0 0 0,0 0 1,1-1-1,-1 1 1,0 0-1,0 0 1,0-1-1,0 1 1,0 0-1,-1 0 1,1-3-1,-5-15 9,-1 1 1,-1-1-1,-10-20 0,6 16-4,-16-32-125,25 91 379,-15 130-455,1-29 196,1 463 312,15-580-256,0-20-55,0 0 0,0 0 0,0 0 0,0 0 0,0 1 0,0-1 0,0 0-1,0 0 1,0 0 0,0 0 0,0 0 0,0 1 0,0-1 0,0 0 0,0 0 0,0 0-1,0 0 1,0 1 0,0-1 0,0 0 0,0 0 0,0 0 0,0 0 0,0 0 0,0 1 0,0-1-1,0 0 1,0 0 0,1 0 0,-1 0 0,0 0 0,0 0 0,0 1 0,0-1 0,0 0 0,0 0-1,1 0 1,-1 0 0,0 0 0,0 0 0,0 0 0,0 0 0,5-7-72,4-15-44,5-15 32,4-15 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8:16.6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 0 5888,'3'20'2176,"-9"-23"-1664,6 6-160,8 2-480,4 0 0,7 0 320,7-2-96,3 1-224,1 5 64,2-5-704,-4 4 448,-5 2-1440,-6 0 992,-5 5-288,-12 0 640,-9 0 96,-11 3 192,-6-2 96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4.51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4 5568,'0'-3'2848,"6"6"-3392,9 3 224,8-2-1792,9 5 1184,4-2 288,5 3 384,-3 1 0,-6 2 160,-2 0 96,-4 5 32,-9-5 64,-11-2-64,-12-1-96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4.83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 57 5888,'-2'3'2238,"13"2"-1815,-3-2-733,1 0-1,0-1 1,0 0-1,0-1 1,0 0 0,0 0-1,11-1 1,70-8-1847,-77 7 2227,181-25-15,114-10 1553,-234 31-1144,-1 3 0,89 10 0,-37 8-2042,-119-15 1389,-1 0-1,1 1 1,-1 0 0,0-1 0,7 5 0,-11-6 172,-1 0 0,1 0 0,-1 1 0,1-1 0,0 1 0,-1-1 0,1 0 0,-1 1 0,1-1 0,-1 1 0,1-1 0,-1 1 0,1 0 0,-1-1 1,0 1-1,1-1 0,-1 1 0,0 0 0,1-1 0,-1 1 0,0 0 0,0-1 0,0 1 0,0 0 0,1-1 0,-1 1 0,0 0 0,0 0 0,0-1 0,-1 1 1,1 0-1,0-1 0,0 1 0,0 0 0,0-1 0,-1 1 0,1 0 0,0-1 0,-1 1 0,1 0 0,0-1 0,-1 1 0,1-1 0,-1 1 0,1-1 1,-1 1-1,1-1 0,-1 1 0,1-1 0,-1 1 0,0-1 0,-28 23-31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5.15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215 4 2144,'-4'-1'109,"-2"0"34,1 0 1,-1 1-1,1 0 1,-11 0-1,15 0-135,0 0 1,0 1-1,0-1 0,0 0 0,0 0 0,0 1 0,-1-1 0,1 1 0,0-1 0,0 1 0,0-1 0,0 1 0,1-1 0,-1 1 0,0 0 0,0 0 0,0 0 0,0-1 0,1 1 0,-1 0 0,0 0 0,1 0 0,-1 0 0,1 0 0,-1 0 0,1 0 0,-1 0 0,1 0 0,0 1 0,0-1 0,-1 2 0,1 46 142,2-8-167,-18 172-51,0-21 3,-65 790 70,62-828 187,16-141-201,3-13 7,0 0 1,0 0-1,0 0 0,0 0 0,0 0 1,0 0-1,-1 0 0,1 0 0,0 0 0,0 0 1,0 0-1,0 0 0,0 0 0,0 0 1,0 0-1,0 0 0,-1 0 0,1 0 0,0 0 1,0 0-1,0 0 0,0-1 0,0 1 1,0 0-1,0 0 0,0 0 0,0 0 0,0 0 1,-1 0-1,1 0 0,0 0 0,0 0 1,0 0-1,0-1 0,0 1 0,0 0 1,0 0-1,0 0 0,0 0 0,0 0 0,0 0 1,0 0-1,0 0 0,0-1 0,0 1 1,0 0-1,0 0 0,0 0 0,-5-25-67,-1-16 138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5.64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1 267 5568,'23'-4'2489,"-2"1"-4243,27-7 0,27-16 870,-31 10 763,1 1-1,66-11 1,-97 24 126,0 0 0,0 1 0,0 1 0,1 0 0,-1 1 0,0 0 0,0 1-1,0 1 1,0 0 0,-1 1 0,1 0 0,19 10 0,-28-11-6,1 0-1,-1 1 0,0-1 1,0 1-1,-1 0 1,1 0-1,-1 1 0,0 0 1,0-1-1,0 1 1,3 6-1,-3-2 0,1 0 1,-1 0-1,-1 0 0,1 1 1,-2-1-1,3 13 1,-2 6-1,0 0 0,-2 0 1,-5 53-1,1-55 3,-10 46-1,10-61 4,0 0-1,-1 0 1,0-1 0,-1 1-1,0-1 1,-11 17 0,13-23 13,0 0 1,-1-1-1,1 1 1,-1-1 0,0 1-1,0-1 1,0 0 0,0-1-1,0 1 1,-1-1 0,1 0-1,-9 3 1,6-3-21,1-1 0,-1 1 0,0-2-1,0 1 1,0-1 0,0 0 0,0 0 0,-9-2 0,0-1-28,-1-2 0,1 1 0,-1-2 0,2 0 0,-1-1 0,-23-15 0,28 15 50,0 1-8,0 0 0,0-1 0,1 0 0,0-1 0,-13-14 0,22 21-21,0-1 0,0 1 0,0 0 0,0-1 0,0 1 0,1-1 0,-1 1 1,0-1-1,1 1 0,0-1 0,-1 1 0,1-1 0,0 1 0,-1-1 0,1 0 0,0 1 0,0-1 0,1 1 0,-1-4 1,1 2 8,0-1 0,1 1 1,-1 0-1,1-1 0,-1 1 1,1 0-1,0 0 0,4-4 1,2-3 39,1 1 0,1 1 0,20-16 0,9-2-68,-23 17 8,0-2 0,-1 0 0,-1 0 0,16-17 1,-28 26 25,0 0 0,0-1 0,0 1 0,0-1 0,-1 1 0,0-1 0,1 0 0,-1 1 1,0-1-1,0 0 0,0 0 0,-1 0 0,1 1 0,-1-1 0,0 0 0,1 0 0,-1 0 1,0 0-1,-1 0 0,1 0 0,-1 0 0,1 0 0,-3-5 0,-42-139-39,19 69 148,21 64-88,3 5-46,0 0 0,-1 0 0,-1 0 0,1 1 1,-1-1-1,-1 1 0,-9-13 0,14 21 19,0-1 0,0 1 0,0 0 0,-1 0-1,1-1 1,0 1 0,0 0 0,-1-1 0,1 1 0,0 0 0,-1 0 0,1 0 0,0-1 0,-1 1 0,1 0 0,0 0 0,-1 0-1,1 0 1,0-1 0,-1 1 0,1 0 0,0 0 0,-1 0 0,1 0 0,-1 0 0,1 0 0,0 0 0,-1 0 0,1 0-1,0 0 1,-1 1 0,1-1 0,-1 0 0,1 0 0,0 0 0,-1 0 0,1 0 0,0 1 0,-1-1 0,1 0 0,0 0-1,0 1 1,-1-1 0,1 0 0,0 0 0,0 1 0,-1-1 0,1 0 0,0 1 0,-1 0 0,-6 20 51,0 21-14,2-1-1,-1 59 1,12 86-168,-1-24 237,-7-93-68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6.04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10 153 2240,'-2'13'329,"0"-5"-224,0 1 0,1-1 0,0 0 0,0 0 0,1 1 0,0-1 0,0 0 0,3 10 1,-3-17-121,0 0 1,0 0 0,1 0 0,-1-1 0,0 1-1,1 0 1,-1 0 0,0 0 0,1 0 0,-1 0-1,1 0 1,0-1 0,-1 1 0,1 0 0,0 0 0,-1-1-1,1 1 1,2 1 0,-3-2 10,1 0 1,-1 0-1,1 0 1,0 0-1,-1 0 1,1 0-1,0 0 0,-1 0 1,1 0-1,0 0 1,-1 0-1,1-1 1,0 1-1,-1 0 0,1 0 1,-1-1-1,1 1 1,0 0-1,-1-1 1,1 1-1,0-1 1,3-3 42,0 0 1,0-1 0,0 1-1,6-9 1,8-12-53,2 1 0,0 1-1,2 1 1,1 1 0,0 1-1,1 1 1,32-18 0,-45 31 33,-1 0 0,1 1 1,0 0-1,0 1 1,0 0-1,1 1 1,22-4-1,-31 7-21,0-1 0,1 1 0,-1 0 0,0 0 0,1 0-1,-1 1 1,1-1 0,-1 1 0,0 0 0,0 0 0,1 0 0,-1 0 0,0 0 0,0 1-1,0-1 1,0 1 0,0 0 0,-1 0 0,1 0 0,0 1 0,-1-1 0,0 0 0,1 1-1,-1 0 1,0-1 0,0 1 0,-1 0 0,1 0 0,0 0 0,-1 0 0,2 6 0,0 3 2,-1 1 0,0-1 1,0 1-1,-1 20 1,-1-15-51,5 31 1,-4-44 64,0 0 1,0 0 0,1 0 0,0 0 0,0-1 0,0 1 0,0-1 0,1 0 0,0 1 0,5 6 0,-6-10-23,0 1 0,0-1 0,0 0 0,0 0 1,0 0-1,0 0 0,0 0 0,0 0 0,0-1 0,0 1 1,0-1-1,0 1 0,0-1 0,1 0 0,-1 0 1,0 0-1,0 0 0,1 0 0,-1-1 0,0 1 1,0 0-1,0-1 0,3-1 0,7-2-40,0 0-1,20-11 1,-26 12 53,15-9 9,-1-1 0,0-1 0,-1 0 0,-1-2 0,27-28 0,-1-4 69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6.77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213 40 4160,'-21'-39'939,"-2"56"-2646,-5 50 1635,-22 76 0,28-69 93,4 1 0,-13 107 0,12 160-31,23-236 25,5 0 0,4-1 0,5 0 0,40 133 0,-22-123-39,-28-93 2,2-1 0,0 0 0,13 21 0,-20-38 29,0 1-1,0-1 1,1 0 0,-1 0-1,1 0 1,0-1 0,-1 1-1,2-1 1,-1 0 0,6 3 0,-7-4 6,0-1-1,0 0 1,0 0 0,0 0 0,1 0 0,-1-1 0,0 1 0,1-1 0,-1 0 0,0 0 0,1 0 0,-1 0 0,0-1-1,1 0 1,-1 1 0,5-3 0,33-15-50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7.32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49 77 7456,'-9'-22'2421,"9"22"-2373,0-1 0,0 1-1,0-1 1,0 1 0,0-1 0,0 1-1,0-1 1,0 1 0,1-1 0,-1 1 0,0-1-1,0 1 1,0-1 0,1 1 0,-1-1-1,0 1 1,1-1 0,-1 1 0,0 0 0,1-1-1,-1 1 1,1-1 0,-1 1 0,0 0 0,1-1-1,12-7-692,-12 8 608,10-6-422,0 1-1,0 0 1,0 1 0,0 0-1,1 1 1,20-3 0,-28 5 424,1 1 1,0 0-1,-1 0 0,1 0 1,0 0-1,-1 1 1,1 0-1,0 0 1,-1 0-1,1 1 0,-1-1 1,0 1-1,0 0 1,1 0-1,-1 1 1,0-1-1,-1 1 0,1 0 1,0 0-1,4 5 1,-4-2 104,0 0 0,0 0-1,0 0 1,-1 0 0,0 0 0,0 1 0,-1 0 0,0-1 0,0 1-1,0 0 1,-1 0 0,0 0 0,0 12 0,-1-3-99,-1 0-1,0 1 1,-1-1 0,-8 29 0,5-28-174,-1 0 0,-1-1 0,0 0 1,-2 0-1,1 0 0,-2-1 0,-17 20 0,5-9 357,-2 0-1,-51 41 0,69-62-254,-1 1-1,0-1 1,-1 0 0,1-1-1,-1 0 1,-16 7 0,17-10 223,6-4-21,1 3-111,1-1 0,0 0 1,-1 1-1,1-1 0,0 0 0,0 1 1,0-1-1,-1 1 0,1-1 0,0 1 0,0-1 1,1 1-1,0-1-56,1 0 0,-1 0 0,0 1 0,1-1 0,-1 1-1,1-1 1,-1 1 0,1 0 0,-1 0 0,1 0 0,-1 0 0,0 1 0,1-1 0,-1 1 0,1-1 0,-1 1 0,0 0 0,4 1 0,-3 0 17,-1 0 0,1 0 0,-1 1 1,1-1-1,-1 0 0,0 1 0,0-1 0,0 1 1,0 0-1,0 0 0,0 0 0,1 3 1,1 5 36,-1 0 0,0 0 0,0 0 0,-1 0 0,0 0 0,0 21 0,-4 25-76,-2-1 1,-15 70-1,-4 52 217,22-164-126,1-1-1,0 1 1,4 22-1,-4-32-11,1 0 0,1 0 0,-1 0 0,0 0 0,1-1-1,0 1 1,2 4 0,-3-7 6,0 1 0,1-1 0,-1 1 0,1-1 0,-1 1 0,1-1 0,-1 0 0,1 1 0,0-1 0,-1 0 0,1 0-1,0 0 1,0-1 0,0 1 0,2 0 0,-1 0 5,0-1 0,0 0 0,0 0 0,0 0 0,0 0 0,0 0 0,0-1 0,0 0 0,0 1 0,0-1 0,0 0 0,-1 0 0,1-1 0,0 1 0,-1 0 0,4-3 0,6-4 15,-1-1-1,12-11 1,-13 10-15,16-14-20,-1-1 0,-2-1 1,-1-1-1,-1-1 0,26-45 1,-24 32 11,-3-2 1,-1 0-1,20-73 1,-11 10 10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7.76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 0 2400,'0'10'896,"0"6"-704,-3 29-64,3-10 1376,3 21-864,0 5-1760,3 15 576,-1 8 0,1 4 352,-2-10 96,-4-7 32,0-12 192,0-11-64,0-14 32,0-16-32,-4-23-192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8.46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47 6464,'17'-11'2799,"-10"8"-2399,4-1-528,-1 1 1,14-1 0,-6 0 120,8-2-505,0 2-1,0 0 1,0 1-1,1 2 0,49 4 1,-65-2 398,1 1-1,0 1 1,-1 0 0,1 0 0,-1 1 0,0 1 0,0 0 0,0 0 0,-1 1 0,0 0 0,0 1 0,0 0-1,-1 1 1,0 0 0,11 14 0,-8-8 60,-1 1 0,0 1 0,-1 0 0,-1 0-1,-1 1 1,0 0 0,-1 1 0,-1 0 0,-1 0 0,0 0 0,2 19 0,-6-23 38,0-1 0,0 1 0,-1-1 1,-1 1-1,0-1 0,-1 0 0,-1 1 1,0-1-1,0 0 0,-1 0 0,-1-1 1,0 1-1,-1-1 0,0 0 0,-1-1 1,-9 13-1,-1-4 28,0-1 0,0-1 0,-2 0 1,0-1-1,-1-1 0,-36 21 0,49-33-25,1-1 0,-1 0 0,0 0 0,1-1-1,-1 0 1,0 0 0,-1-1 0,1 1 0,0-2 0,0 1-1,-9-1 1,12 0 20,1-1 0,-1 1 0,1-1 0,0 0 0,-1 0 0,1 0-1,0 0 1,0-1 0,-1 1 0,1-1 0,0 0 0,1 0 0,-1 0 0,0 0 0,1-1 0,-1 1-1,1-1 1,-1 1 0,1-1 0,0 0 0,0 0 0,1 0 0,-1 0 0,1 0 0,-2-4 0,0-2-25,0 0 1,1-1-1,0 1 1,1-1 0,0 1-1,1-1 1,0 0 0,2-17-1,3-7-1,10-36-1,-12 56 40,10-37-76,2 1 1,31-71 0,-46 119 57,0 1 1,1 0-1,0 0 0,-1 0 0,1 0 0,-1-1 0,1 1 1,0 0-1,0 0 0,0 0 0,0 1 0,-1-1 0,1 0 1,0 0-1,2-1 0,-3 2-1,1 0 0,-1 0 0,1 0 1,-1 0-1,1 0 0,-1 0 0,0 1 0,1-1 0,-1 0 0,1 0 1,-1 0-1,0 0 0,1 0 0,-1 1 0,0-1 0,1 0 1,-1 0-1,0 1 0,1-1 0,-1 0 0,0 0 0,1 1 0,-1-1 1,0 0-1,0 1 0,1-1 0,-1 1 0,0-1 0,0 1 1,2 4 4,0 0 0,0 0 0,0 1 0,-1-1 1,1 10-1,22 308-25,-19 2 1,-2-74 44,-2-227-19,1 10-9,-2 1 0,-8 57-1,8-90-1,-1 0 0,1 0 0,0-1-1,-1 1 1,1 0 0,-1-1 0,0 1-1,0 0 1,0-1 0,1 1 0,-1-1-1,0 0 1,-1 1 0,1-1 0,0 0 0,0 1-1,-1-1 1,1 0 0,0 0 0,-3 1-1,1-1 9,1 0-1,0 0 0,-1-1 0,1 1 0,-1-1 0,1 0 1,-1 0-1,1 0 0,-1 0 0,1 0 0,0 0 0,-1-1 0,-2 0 1,-3-1-8,1-1 0,-1 0 0,1 0 0,0-1 0,0 0 0,0 0 0,0-1 0,-6-5 0,9 6 60,-1 0 0,2 0 0,-1 0 0,0-1 0,1 0 0,0 1 1,0-1-1,0 0 0,-2-8 0,4 11 4,0-1 0,0 1 1,1 0-1,0-1 0,-1 1 1,1-1-1,0 1 0,0 0 1,0-1-1,0 1 1,0-1-1,1 1 0,-1-1 1,1 1-1,0 0 0,-1 0 1,1-1-1,0 1 0,1 0 1,-1 0-1,0 0 0,0 0 1,1 0-1,2-3 1,2 0 100,1-1 0,-1 2 0,1-1 1,0 1-1,0 0 0,0 0 0,1 1 1,14-5-1,-1 2-106,0 1 0,25-3-1,-33 6-206,0 1-1,-1 0 0,1 1 0,-1 0 0,22 4 0,-30-3 46,-1 0-1,1 0 1,-1 0-1,0 0 0,0 1 1,1 0-1,-1-1 1,0 1-1,0 0 1,5 5-1,-7-5 43,1 0-1,0 0 1,-1 0 0,1 0 0,-1 1-1,0-1 1,0 0 0,0 1-1,0-1 1,0 1 0,0-1-1,-1 1 1,1 0 0,-1-1-1,0 1 1,0 4 0,0-1 13,-1 1 1,0-1 0,0 1-1,-1 0 1,1-1-1,-5 9 1,-19 39-157,19-43 200,-17 27 96,-1 0 0,-42 50-1,11-17 242,53-68-170,0 0 0,0 0-1,0 0 1,0 0 0,1 0 0,-1 0 0,1 0 0,0 1 0,0-1-1,-1 6 1,2-8-125,0 1-1,1-1 1,-1 0-1,0 0 1,0 1-1,1-1 1,-1 0-1,1 0 1,-1 1-1,1-1 1,-1 0-1,1 0 1,0 0-1,0 0 1,-1 0-1,1 0 1,0 0-1,0 0 0,0 0 1,0 0-1,0 0 1,0-1-1,0 1 1,1 0-1,-1-1 1,0 1-1,0-1 1,0 1-1,3-1 1,2 2-45,0 0 1,0-1-1,0 0 1,0-1-1,0 1 0,0-1 1,0 0-1,0-1 1,8-1-1,8-2-539,25-9 0,-46 13 524,38-14-308,-1-2 0,0-1 0,-2-2 0,43-29 1,5-11 210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03:39:18.84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317 0 8064,'-2'5'388,"-1"0"0,1 0 0,-1-1 0,0 1 0,0-1 0,0 0 0,-1 0 0,1 0 0,-8 6 1,0 0-564,0 2-788,1 0 0,0 0 0,-8 15 0,0 0-817,-48 76-742,-21 60 4182,60-111-1176,19-39-965,6-10 263,0 1 0,0-1 0,0 1 0,0 0 1,-1 5-1,3-8 197,-1 0-1,1 0 1,0-1 0,0 1-1,0 0 1,0 0 0,0-1 0,0 1-1,1 0 1,-1 0 0,0 0-1,0-1 1,0 1 0,1 0-1,-1 0 1,0-1 0,1 1 0,-1 0-1,1-1 1,-1 1 0,1-1-1,-1 1 1,1 0 0,-1-1 0,1 1-1,0-1 1,-1 1 0,1-1-1,0 0 1,-1 1 0,1-1 0,1 1-1,5 3 29,-1 0-1,1 0 1,-1 1 0,0 0-1,-1 0 1,1 1-1,-1-1 1,0 1 0,0 1-1,0-1 1,-1 0-1,0 1 1,-1 0 0,5 11-1,3 11-2,-2 0-1,8 38 1,-14-55-18,21 103-78,22 83 179,-45-196-95,0 1 0,0-1 1,-1 1-1,2-1 0,-1 0 0,0 0 1,0 1-1,1-1 0,2 4 1,-3-6 5,-1 0 0,0 1 0,1-1 0,-1 0 0,1 0 0,-1 1 0,1-1 0,-1 0 0,1 0 0,-1 0 0,0 0 0,1 0 0,-1 0 0,1 1 0,-1-1 1,1 0-1,-1 0 0,1 0 0,-1-1 0,1 1 0,0 0 0,0 0 0,0-1 1,1 0-1,-1 1 1,0-1-1,0 0 1,0 1-1,0-1 0,0 0 1,0 0-1,0 0 1,1-2-1,18-29 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6A90-4992-423E-90A6-7955C6A20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77A8D-40C4-4491-9F35-78C9A6359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9A51D-B8D2-4237-A7E7-C486A0CB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F10D-A98F-4CA2-AFD0-025ED85A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56BB-D80C-4002-9596-8D005D25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8532-D6F9-4A68-AA42-A9EFF1FC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36CF6-A57A-428C-9C04-85918F2E7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0DF5D-3312-4350-83FA-30AA5143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969B3-B990-4048-9900-7B5067A5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03494-9DF9-40FC-B9EF-6F96DC0C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7F066-A013-44D8-9537-7C775A44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C7D56-553F-4C13-9835-2A8A587EB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F92A6-2589-4D0E-968B-9A478357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1FC8-4776-4DE8-9AF6-DDA1E295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3B842-9A0F-4D9B-BB73-E16B887C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F26C-856E-429B-BA6D-DD037266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FA8D-7A98-4ACE-AAA8-335DA862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21BA1-D2BA-4C2D-9F08-506E4C84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83E96-7508-4290-BE36-2083E292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D4060-7917-4551-A08F-16F795DE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E488-8578-49A9-A82E-6E17F21E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0CF93-00CC-40FE-813C-88D6F03D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1E02E-A028-4500-A63C-AA4D4C25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777F5-EE15-416F-86B6-0384A266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85C16-9CD1-4E57-A454-A214BC0A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9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05CF-32A3-4325-8ECD-537260A3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DC5A-5CB7-4E60-BF8D-BE7CD5D75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307E-E92D-46EE-9EC4-4E78C448B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92899-B053-43F2-A6B3-55A7E24C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AA655-D211-4D63-8DDD-AD3826AC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0A18D-FE84-4C1D-A4C1-2DCA7789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6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5258-6248-422C-8E2B-91A9E8A3C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F776-9160-4A17-ADAD-1E2E35699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6597B-36C8-4F72-BEFA-D72A32191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A4BA5-6BB2-4B0A-ACE8-13F69F0D9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902C3-6786-47AD-A823-5586BED5E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C5C91-D804-490B-B3CD-C2254C5B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DE707-B6A9-4709-9A96-FF3FB3E2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A1DDF-422A-4CB0-B63E-486BB890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9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1991-A3B9-4349-A956-9D585982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9343C-3EEF-435A-AC9E-BDEDDA46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D3D1B-2E84-4C2A-97ED-82ECEFFD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F9783-521D-4BDC-9E8A-E5868CC4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47B53-B6C7-4087-9F71-67C064ED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077B9-496C-4A1A-8106-A8085C1A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3E76E-7AD0-4B9D-94AE-10F5A52F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9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62CE-27EE-4C3B-B504-AFF49123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D84BF-69D2-4E90-8633-EF5C1953D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543FE-DB96-4313-B766-61C4B66C9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E16DD-E368-43BE-BF0E-62AFAB56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9F398-D5D3-4056-88A4-91C0996FD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BA101-98DF-4016-A008-33A5DA84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4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0BC2-809C-4DE6-A3A8-146153B6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E473D3-23AC-4971-9764-664D34EF3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59353-6F9F-4C65-A93D-175D0D8E2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CDACB-35C0-4C21-8F0F-982FB239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41795-A327-420F-B63A-B55C21A4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C3132-9049-40AA-9DC2-ABED7F74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2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43D40C-37AA-47B4-8F6E-F46879D1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B1FE5-2760-4625-9F16-658A3728E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D7E0-6FD0-4240-B03C-08B6C075D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AF887-BE90-400D-802E-5C848ECE3B5A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68612-9C8B-4E45-8FAA-CD13AD95D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A79D0-526C-4908-83F5-A7D88510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1B528-C381-4DE8-AF62-22EB453AF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4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170" Type="http://schemas.openxmlformats.org/officeDocument/2006/relationships/image" Target="../media/image86.png"/><Relationship Id="rId226" Type="http://schemas.openxmlformats.org/officeDocument/2006/relationships/image" Target="../media/image114.png"/><Relationship Id="rId268" Type="http://schemas.openxmlformats.org/officeDocument/2006/relationships/image" Target="../media/image135.png"/><Relationship Id="rId32" Type="http://schemas.openxmlformats.org/officeDocument/2006/relationships/image" Target="../media/image17.png"/><Relationship Id="rId74" Type="http://schemas.openxmlformats.org/officeDocument/2006/relationships/image" Target="../media/image38.png"/><Relationship Id="rId128" Type="http://schemas.openxmlformats.org/officeDocument/2006/relationships/image" Target="../media/image65.png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279" Type="http://schemas.openxmlformats.org/officeDocument/2006/relationships/customXml" Target="../ink/ink139.xml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../media/image146.png"/><Relationship Id="rId304" Type="http://schemas.openxmlformats.org/officeDocument/2006/relationships/image" Target="../media/image153.png"/><Relationship Id="rId85" Type="http://schemas.openxmlformats.org/officeDocument/2006/relationships/customXml" Target="../ink/ink42.xml"/><Relationship Id="rId150" Type="http://schemas.openxmlformats.org/officeDocument/2006/relationships/image" Target="../media/image76.png"/><Relationship Id="rId192" Type="http://schemas.openxmlformats.org/officeDocument/2006/relationships/image" Target="../media/image97.png"/><Relationship Id="rId206" Type="http://schemas.openxmlformats.org/officeDocument/2006/relationships/image" Target="../media/image104.png"/><Relationship Id="rId248" Type="http://schemas.openxmlformats.org/officeDocument/2006/relationships/image" Target="../media/image125.png"/><Relationship Id="rId12" Type="http://schemas.openxmlformats.org/officeDocument/2006/relationships/image" Target="../media/image7.png"/><Relationship Id="rId108" Type="http://schemas.openxmlformats.org/officeDocument/2006/relationships/image" Target="../media/image55.png"/><Relationship Id="rId315" Type="http://schemas.openxmlformats.org/officeDocument/2006/relationships/customXml" Target="../ink/ink157.xml"/><Relationship Id="rId54" Type="http://schemas.openxmlformats.org/officeDocument/2006/relationships/image" Target="../media/image28.png"/><Relationship Id="rId96" Type="http://schemas.openxmlformats.org/officeDocument/2006/relationships/image" Target="../media/image49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259" Type="http://schemas.openxmlformats.org/officeDocument/2006/relationships/customXml" Target="../ink/ink129.xml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36.png"/><Relationship Id="rId65" Type="http://schemas.openxmlformats.org/officeDocument/2006/relationships/customXml" Target="../ink/ink32.xml"/><Relationship Id="rId130" Type="http://schemas.openxmlformats.org/officeDocument/2006/relationships/image" Target="../media/image66.png"/><Relationship Id="rId172" Type="http://schemas.openxmlformats.org/officeDocument/2006/relationships/image" Target="../media/image87.png"/><Relationship Id="rId228" Type="http://schemas.openxmlformats.org/officeDocument/2006/relationships/image" Target="../media/image115.png"/><Relationship Id="rId281" Type="http://schemas.openxmlformats.org/officeDocument/2006/relationships/customXml" Target="../ink/ink140.xml"/><Relationship Id="rId34" Type="http://schemas.openxmlformats.org/officeDocument/2006/relationships/image" Target="../media/image18.png"/><Relationship Id="rId55" Type="http://schemas.openxmlformats.org/officeDocument/2006/relationships/customXml" Target="../ink/ink27.xml"/><Relationship Id="rId76" Type="http://schemas.openxmlformats.org/officeDocument/2006/relationships/image" Target="../media/image39.png"/><Relationship Id="rId97" Type="http://schemas.openxmlformats.org/officeDocument/2006/relationships/customXml" Target="../ink/ink48.xml"/><Relationship Id="rId120" Type="http://schemas.openxmlformats.org/officeDocument/2006/relationships/image" Target="../media/image61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82.png"/><Relationship Id="rId183" Type="http://schemas.openxmlformats.org/officeDocument/2006/relationships/customXml" Target="../ink/ink91.xml"/><Relationship Id="rId218" Type="http://schemas.openxmlformats.org/officeDocument/2006/relationships/image" Target="../media/image110.png"/><Relationship Id="rId239" Type="http://schemas.openxmlformats.org/officeDocument/2006/relationships/customXml" Target="../ink/ink119.xml"/><Relationship Id="rId250" Type="http://schemas.openxmlformats.org/officeDocument/2006/relationships/image" Target="../media/image126.png"/><Relationship Id="rId271" Type="http://schemas.openxmlformats.org/officeDocument/2006/relationships/customXml" Target="../ink/ink135.xml"/><Relationship Id="rId292" Type="http://schemas.openxmlformats.org/officeDocument/2006/relationships/image" Target="../media/image147.png"/><Relationship Id="rId306" Type="http://schemas.openxmlformats.org/officeDocument/2006/relationships/image" Target="../media/image154.png"/><Relationship Id="rId24" Type="http://schemas.openxmlformats.org/officeDocument/2006/relationships/image" Target="../media/image13.png"/><Relationship Id="rId45" Type="http://schemas.openxmlformats.org/officeDocument/2006/relationships/customXml" Target="../ink/ink22.xml"/><Relationship Id="rId66" Type="http://schemas.openxmlformats.org/officeDocument/2006/relationships/image" Target="../media/image34.png"/><Relationship Id="rId87" Type="http://schemas.openxmlformats.org/officeDocument/2006/relationships/customXml" Target="../ink/ink43.xml"/><Relationship Id="rId110" Type="http://schemas.openxmlformats.org/officeDocument/2006/relationships/image" Target="../media/image56.png"/><Relationship Id="rId131" Type="http://schemas.openxmlformats.org/officeDocument/2006/relationships/customXml" Target="../ink/ink65.xml"/><Relationship Id="rId152" Type="http://schemas.openxmlformats.org/officeDocument/2006/relationships/image" Target="../media/image77.png"/><Relationship Id="rId173" Type="http://schemas.openxmlformats.org/officeDocument/2006/relationships/customXml" Target="../ink/ink86.xml"/><Relationship Id="rId194" Type="http://schemas.openxmlformats.org/officeDocument/2006/relationships/image" Target="../media/image98.png"/><Relationship Id="rId208" Type="http://schemas.openxmlformats.org/officeDocument/2006/relationships/image" Target="../media/image105.png"/><Relationship Id="rId229" Type="http://schemas.openxmlformats.org/officeDocument/2006/relationships/customXml" Target="../ink/ink114.xml"/><Relationship Id="rId240" Type="http://schemas.openxmlformats.org/officeDocument/2006/relationships/image" Target="../media/image121.png"/><Relationship Id="rId261" Type="http://schemas.openxmlformats.org/officeDocument/2006/relationships/customXml" Target="../ink/ink130.xml"/><Relationship Id="rId14" Type="http://schemas.openxmlformats.org/officeDocument/2006/relationships/image" Target="../media/image8.png"/><Relationship Id="rId35" Type="http://schemas.openxmlformats.org/officeDocument/2006/relationships/customXml" Target="../ink/ink17.xml"/><Relationship Id="rId56" Type="http://schemas.openxmlformats.org/officeDocument/2006/relationships/image" Target="../media/image29.png"/><Relationship Id="rId77" Type="http://schemas.openxmlformats.org/officeDocument/2006/relationships/customXml" Target="../ink/ink38.xml"/><Relationship Id="rId100" Type="http://schemas.openxmlformats.org/officeDocument/2006/relationships/image" Target="../media/image51.png"/><Relationship Id="rId282" Type="http://schemas.openxmlformats.org/officeDocument/2006/relationships/image" Target="../media/image142.png"/><Relationship Id="rId317" Type="http://schemas.openxmlformats.org/officeDocument/2006/relationships/customXml" Target="../ink/ink158.xml"/><Relationship Id="rId8" Type="http://schemas.openxmlformats.org/officeDocument/2006/relationships/image" Target="../media/image5.png"/><Relationship Id="rId98" Type="http://schemas.openxmlformats.org/officeDocument/2006/relationships/image" Target="../media/image50.png"/><Relationship Id="rId121" Type="http://schemas.openxmlformats.org/officeDocument/2006/relationships/customXml" Target="../ink/ink60.xml"/><Relationship Id="rId142" Type="http://schemas.openxmlformats.org/officeDocument/2006/relationships/image" Target="../media/image72.png"/><Relationship Id="rId163" Type="http://schemas.openxmlformats.org/officeDocument/2006/relationships/customXml" Target="../ink/ink81.xml"/><Relationship Id="rId184" Type="http://schemas.openxmlformats.org/officeDocument/2006/relationships/image" Target="../media/image93.png"/><Relationship Id="rId219" Type="http://schemas.openxmlformats.org/officeDocument/2006/relationships/customXml" Target="../ink/ink109.xml"/><Relationship Id="rId230" Type="http://schemas.openxmlformats.org/officeDocument/2006/relationships/image" Target="../media/image116.png"/><Relationship Id="rId251" Type="http://schemas.openxmlformats.org/officeDocument/2006/relationships/customXml" Target="../ink/ink125.xml"/><Relationship Id="rId25" Type="http://schemas.openxmlformats.org/officeDocument/2006/relationships/customXml" Target="../ink/ink12.xml"/><Relationship Id="rId46" Type="http://schemas.openxmlformats.org/officeDocument/2006/relationships/image" Target="../media/image24.png"/><Relationship Id="rId67" Type="http://schemas.openxmlformats.org/officeDocument/2006/relationships/customXml" Target="../ink/ink33.xml"/><Relationship Id="rId272" Type="http://schemas.openxmlformats.org/officeDocument/2006/relationships/image" Target="../media/image137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88" Type="http://schemas.openxmlformats.org/officeDocument/2006/relationships/image" Target="../media/image45.png"/><Relationship Id="rId111" Type="http://schemas.openxmlformats.org/officeDocument/2006/relationships/customXml" Target="../ink/ink55.xml"/><Relationship Id="rId132" Type="http://schemas.openxmlformats.org/officeDocument/2006/relationships/image" Target="../media/image67.png"/><Relationship Id="rId153" Type="http://schemas.openxmlformats.org/officeDocument/2006/relationships/customXml" Target="../ink/ink76.xml"/><Relationship Id="rId174" Type="http://schemas.openxmlformats.org/officeDocument/2006/relationships/image" Target="../media/image88.png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220" Type="http://schemas.openxmlformats.org/officeDocument/2006/relationships/image" Target="../media/image111.png"/><Relationship Id="rId241" Type="http://schemas.openxmlformats.org/officeDocument/2006/relationships/customXml" Target="../ink/ink120.xml"/><Relationship Id="rId15" Type="http://schemas.openxmlformats.org/officeDocument/2006/relationships/customXml" Target="../ink/ink7.xml"/><Relationship Id="rId36" Type="http://schemas.openxmlformats.org/officeDocument/2006/relationships/image" Target="../media/image19.png"/><Relationship Id="rId57" Type="http://schemas.openxmlformats.org/officeDocument/2006/relationships/customXml" Target="../ink/ink28.xml"/><Relationship Id="rId262" Type="http://schemas.openxmlformats.org/officeDocument/2006/relationships/image" Target="../media/image132.png"/><Relationship Id="rId283" Type="http://schemas.openxmlformats.org/officeDocument/2006/relationships/customXml" Target="../ink/ink141.xml"/><Relationship Id="rId318" Type="http://schemas.openxmlformats.org/officeDocument/2006/relationships/image" Target="../media/image160.png"/><Relationship Id="rId78" Type="http://schemas.openxmlformats.org/officeDocument/2006/relationships/image" Target="../media/image40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2.png"/><Relationship Id="rId143" Type="http://schemas.openxmlformats.org/officeDocument/2006/relationships/customXml" Target="../ink/ink71.xml"/><Relationship Id="rId164" Type="http://schemas.openxmlformats.org/officeDocument/2006/relationships/image" Target="../media/image83.png"/><Relationship Id="rId185" Type="http://schemas.openxmlformats.org/officeDocument/2006/relationships/customXml" Target="../ink/ink92.xml"/><Relationship Id="rId9" Type="http://schemas.openxmlformats.org/officeDocument/2006/relationships/customXml" Target="../ink/ink4.xml"/><Relationship Id="rId210" Type="http://schemas.openxmlformats.org/officeDocument/2006/relationships/image" Target="../media/image106.png"/><Relationship Id="rId26" Type="http://schemas.openxmlformats.org/officeDocument/2006/relationships/image" Target="../media/image14.png"/><Relationship Id="rId231" Type="http://schemas.openxmlformats.org/officeDocument/2006/relationships/customXml" Target="../ink/ink115.xml"/><Relationship Id="rId252" Type="http://schemas.openxmlformats.org/officeDocument/2006/relationships/image" Target="../media/image127.png"/><Relationship Id="rId273" Type="http://schemas.openxmlformats.org/officeDocument/2006/relationships/customXml" Target="../ink/ink136.xml"/><Relationship Id="rId294" Type="http://schemas.openxmlformats.org/officeDocument/2006/relationships/image" Target="../media/image148.png"/><Relationship Id="rId308" Type="http://schemas.openxmlformats.org/officeDocument/2006/relationships/image" Target="../media/image155.png"/><Relationship Id="rId47" Type="http://schemas.openxmlformats.org/officeDocument/2006/relationships/customXml" Target="../ink/ink23.xml"/><Relationship Id="rId68" Type="http://schemas.openxmlformats.org/officeDocument/2006/relationships/image" Target="../media/image35.png"/><Relationship Id="rId89" Type="http://schemas.openxmlformats.org/officeDocument/2006/relationships/customXml" Target="../ink/ink44.xml"/><Relationship Id="rId112" Type="http://schemas.openxmlformats.org/officeDocument/2006/relationships/image" Target="../media/image57.png"/><Relationship Id="rId133" Type="http://schemas.openxmlformats.org/officeDocument/2006/relationships/customXml" Target="../ink/ink66.xml"/><Relationship Id="rId154" Type="http://schemas.openxmlformats.org/officeDocument/2006/relationships/image" Target="../media/image78.png"/><Relationship Id="rId175" Type="http://schemas.openxmlformats.org/officeDocument/2006/relationships/customXml" Target="../ink/ink87.xml"/><Relationship Id="rId196" Type="http://schemas.openxmlformats.org/officeDocument/2006/relationships/image" Target="../media/image99.png"/><Relationship Id="rId200" Type="http://schemas.openxmlformats.org/officeDocument/2006/relationships/image" Target="../media/image101.png"/><Relationship Id="rId16" Type="http://schemas.openxmlformats.org/officeDocument/2006/relationships/image" Target="../media/image9.png"/><Relationship Id="rId221" Type="http://schemas.openxmlformats.org/officeDocument/2006/relationships/customXml" Target="../ink/ink110.xml"/><Relationship Id="rId242" Type="http://schemas.openxmlformats.org/officeDocument/2006/relationships/image" Target="../media/image122.png"/><Relationship Id="rId263" Type="http://schemas.openxmlformats.org/officeDocument/2006/relationships/customXml" Target="../ink/ink131.xml"/><Relationship Id="rId284" Type="http://schemas.openxmlformats.org/officeDocument/2006/relationships/image" Target="../media/image143.png"/><Relationship Id="rId319" Type="http://schemas.openxmlformats.org/officeDocument/2006/relationships/customXml" Target="../ink/ink159.xml"/><Relationship Id="rId37" Type="http://schemas.openxmlformats.org/officeDocument/2006/relationships/customXml" Target="../ink/ink18.xml"/><Relationship Id="rId58" Type="http://schemas.openxmlformats.org/officeDocument/2006/relationships/image" Target="../media/image30.png"/><Relationship Id="rId79" Type="http://schemas.openxmlformats.org/officeDocument/2006/relationships/customXml" Target="../ink/ink39.xml"/><Relationship Id="rId102" Type="http://schemas.openxmlformats.org/officeDocument/2006/relationships/image" Target="../media/image52.png"/><Relationship Id="rId123" Type="http://schemas.openxmlformats.org/officeDocument/2006/relationships/customXml" Target="../ink/ink61.xml"/><Relationship Id="rId144" Type="http://schemas.openxmlformats.org/officeDocument/2006/relationships/image" Target="../media/image73.png"/><Relationship Id="rId90" Type="http://schemas.openxmlformats.org/officeDocument/2006/relationships/image" Target="../media/image46.png"/><Relationship Id="rId165" Type="http://schemas.openxmlformats.org/officeDocument/2006/relationships/customXml" Target="../ink/ink82.xml"/><Relationship Id="rId186" Type="http://schemas.openxmlformats.org/officeDocument/2006/relationships/image" Target="../media/image94.png"/><Relationship Id="rId211" Type="http://schemas.openxmlformats.org/officeDocument/2006/relationships/customXml" Target="../ink/ink105.xml"/><Relationship Id="rId232" Type="http://schemas.openxmlformats.org/officeDocument/2006/relationships/image" Target="../media/image117.png"/><Relationship Id="rId253" Type="http://schemas.openxmlformats.org/officeDocument/2006/relationships/customXml" Target="../ink/ink126.xml"/><Relationship Id="rId274" Type="http://schemas.openxmlformats.org/officeDocument/2006/relationships/image" Target="../media/image138.png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27" Type="http://schemas.openxmlformats.org/officeDocument/2006/relationships/customXml" Target="../ink/ink13.xml"/><Relationship Id="rId48" Type="http://schemas.openxmlformats.org/officeDocument/2006/relationships/image" Target="../media/image25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68.png"/><Relationship Id="rId320" Type="http://schemas.openxmlformats.org/officeDocument/2006/relationships/image" Target="../media/image161.png"/><Relationship Id="rId80" Type="http://schemas.openxmlformats.org/officeDocument/2006/relationships/image" Target="../media/image41.png"/><Relationship Id="rId155" Type="http://schemas.openxmlformats.org/officeDocument/2006/relationships/customXml" Target="../ink/ink77.xml"/><Relationship Id="rId176" Type="http://schemas.openxmlformats.org/officeDocument/2006/relationships/image" Target="../media/image89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222" Type="http://schemas.openxmlformats.org/officeDocument/2006/relationships/image" Target="../media/image112.png"/><Relationship Id="rId243" Type="http://schemas.openxmlformats.org/officeDocument/2006/relationships/customXml" Target="../ink/ink121.xml"/><Relationship Id="rId264" Type="http://schemas.openxmlformats.org/officeDocument/2006/relationships/image" Target="../media/image133.png"/><Relationship Id="rId285" Type="http://schemas.openxmlformats.org/officeDocument/2006/relationships/customXml" Target="../ink/ink142.xml"/><Relationship Id="rId17" Type="http://schemas.openxmlformats.org/officeDocument/2006/relationships/customXml" Target="../ink/ink8.xml"/><Relationship Id="rId38" Type="http://schemas.openxmlformats.org/officeDocument/2006/relationships/image" Target="../media/image20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63.png"/><Relationship Id="rId310" Type="http://schemas.openxmlformats.org/officeDocument/2006/relationships/image" Target="../media/image156.png"/><Relationship Id="rId70" Type="http://schemas.openxmlformats.org/officeDocument/2006/relationships/image" Target="../media/image36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84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7.png"/><Relationship Id="rId233" Type="http://schemas.openxmlformats.org/officeDocument/2006/relationships/customXml" Target="../ink/ink116.xml"/><Relationship Id="rId254" Type="http://schemas.openxmlformats.org/officeDocument/2006/relationships/image" Target="../media/image128.png"/><Relationship Id="rId28" Type="http://schemas.openxmlformats.org/officeDocument/2006/relationships/image" Target="../media/image15.png"/><Relationship Id="rId49" Type="http://schemas.openxmlformats.org/officeDocument/2006/relationships/customXml" Target="../ink/ink24.xml"/><Relationship Id="rId114" Type="http://schemas.openxmlformats.org/officeDocument/2006/relationships/image" Target="../media/image58.png"/><Relationship Id="rId275" Type="http://schemas.openxmlformats.org/officeDocument/2006/relationships/customXml" Target="../ink/ink137.xml"/><Relationship Id="rId296" Type="http://schemas.openxmlformats.org/officeDocument/2006/relationships/image" Target="../media/image149.png"/><Relationship Id="rId300" Type="http://schemas.openxmlformats.org/officeDocument/2006/relationships/image" Target="../media/image151.png"/><Relationship Id="rId60" Type="http://schemas.openxmlformats.org/officeDocument/2006/relationships/image" Target="../media/image31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79.png"/><Relationship Id="rId177" Type="http://schemas.openxmlformats.org/officeDocument/2006/relationships/customXml" Target="../ink/ink88.xml"/><Relationship Id="rId198" Type="http://schemas.openxmlformats.org/officeDocument/2006/relationships/image" Target="../media/image100.png"/><Relationship Id="rId321" Type="http://schemas.openxmlformats.org/officeDocument/2006/relationships/customXml" Target="../ink/ink160.xml"/><Relationship Id="rId202" Type="http://schemas.openxmlformats.org/officeDocument/2006/relationships/image" Target="../media/image102.png"/><Relationship Id="rId223" Type="http://schemas.openxmlformats.org/officeDocument/2006/relationships/customXml" Target="../ink/ink111.xml"/><Relationship Id="rId244" Type="http://schemas.openxmlformats.org/officeDocument/2006/relationships/image" Target="../media/image123.png"/><Relationship Id="rId18" Type="http://schemas.openxmlformats.org/officeDocument/2006/relationships/image" Target="../media/image10.png"/><Relationship Id="rId39" Type="http://schemas.openxmlformats.org/officeDocument/2006/relationships/customXml" Target="../ink/ink19.xml"/><Relationship Id="rId265" Type="http://schemas.openxmlformats.org/officeDocument/2006/relationships/customXml" Target="../ink/ink132.xml"/><Relationship Id="rId286" Type="http://schemas.openxmlformats.org/officeDocument/2006/relationships/image" Target="../media/image144.png"/><Relationship Id="rId50" Type="http://schemas.openxmlformats.org/officeDocument/2006/relationships/image" Target="../media/image26.png"/><Relationship Id="rId104" Type="http://schemas.openxmlformats.org/officeDocument/2006/relationships/image" Target="../media/image53.png"/><Relationship Id="rId125" Type="http://schemas.openxmlformats.org/officeDocument/2006/relationships/customXml" Target="../ink/ink62.xml"/><Relationship Id="rId146" Type="http://schemas.openxmlformats.org/officeDocument/2006/relationships/image" Target="../media/image74.png"/><Relationship Id="rId167" Type="http://schemas.openxmlformats.org/officeDocument/2006/relationships/customXml" Target="../ink/ink83.xml"/><Relationship Id="rId188" Type="http://schemas.openxmlformats.org/officeDocument/2006/relationships/image" Target="../media/image95.png"/><Relationship Id="rId311" Type="http://schemas.openxmlformats.org/officeDocument/2006/relationships/customXml" Target="../ink/ink155.xml"/><Relationship Id="rId71" Type="http://schemas.openxmlformats.org/officeDocument/2006/relationships/customXml" Target="../ink/ink35.xml"/><Relationship Id="rId92" Type="http://schemas.openxmlformats.org/officeDocument/2006/relationships/image" Target="../media/image47.png"/><Relationship Id="rId213" Type="http://schemas.openxmlformats.org/officeDocument/2006/relationships/customXml" Target="../ink/ink106.xml"/><Relationship Id="rId234" Type="http://schemas.openxmlformats.org/officeDocument/2006/relationships/image" Target="../media/image118.png"/><Relationship Id="rId2" Type="http://schemas.openxmlformats.org/officeDocument/2006/relationships/image" Target="../media/image2.jpg"/><Relationship Id="rId29" Type="http://schemas.openxmlformats.org/officeDocument/2006/relationships/customXml" Target="../ink/ink14.xml"/><Relationship Id="rId255" Type="http://schemas.openxmlformats.org/officeDocument/2006/relationships/customXml" Target="../ink/ink127.xml"/><Relationship Id="rId276" Type="http://schemas.openxmlformats.org/officeDocument/2006/relationships/image" Target="../media/image139.png"/><Relationship Id="rId297" Type="http://schemas.openxmlformats.org/officeDocument/2006/relationships/customXml" Target="../ink/ink148.xml"/><Relationship Id="rId40" Type="http://schemas.openxmlformats.org/officeDocument/2006/relationships/image" Target="../media/image21.png"/><Relationship Id="rId115" Type="http://schemas.openxmlformats.org/officeDocument/2006/relationships/customXml" Target="../ink/ink57.xml"/><Relationship Id="rId136" Type="http://schemas.openxmlformats.org/officeDocument/2006/relationships/image" Target="../media/image69.png"/><Relationship Id="rId157" Type="http://schemas.openxmlformats.org/officeDocument/2006/relationships/customXml" Target="../ink/ink78.xml"/><Relationship Id="rId178" Type="http://schemas.openxmlformats.org/officeDocument/2006/relationships/image" Target="../media/image90.png"/><Relationship Id="rId301" Type="http://schemas.openxmlformats.org/officeDocument/2006/relationships/customXml" Target="../ink/ink150.xml"/><Relationship Id="rId322" Type="http://schemas.openxmlformats.org/officeDocument/2006/relationships/image" Target="../media/image162.png"/><Relationship Id="rId61" Type="http://schemas.openxmlformats.org/officeDocument/2006/relationships/customXml" Target="../ink/ink30.xml"/><Relationship Id="rId82" Type="http://schemas.openxmlformats.org/officeDocument/2006/relationships/image" Target="../media/image42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19" Type="http://schemas.openxmlformats.org/officeDocument/2006/relationships/customXml" Target="../ink/ink9.xml"/><Relationship Id="rId224" Type="http://schemas.openxmlformats.org/officeDocument/2006/relationships/image" Target="../media/image113.png"/><Relationship Id="rId245" Type="http://schemas.openxmlformats.org/officeDocument/2006/relationships/customXml" Target="../ink/ink122.xml"/><Relationship Id="rId266" Type="http://schemas.openxmlformats.org/officeDocument/2006/relationships/image" Target="../media/image134.png"/><Relationship Id="rId287" Type="http://schemas.openxmlformats.org/officeDocument/2006/relationships/customXml" Target="../ink/ink143.xml"/><Relationship Id="rId30" Type="http://schemas.openxmlformats.org/officeDocument/2006/relationships/image" Target="../media/image16.png"/><Relationship Id="rId105" Type="http://schemas.openxmlformats.org/officeDocument/2006/relationships/customXml" Target="../ink/ink52.xml"/><Relationship Id="rId126" Type="http://schemas.openxmlformats.org/officeDocument/2006/relationships/image" Target="../media/image64.png"/><Relationship Id="rId147" Type="http://schemas.openxmlformats.org/officeDocument/2006/relationships/customXml" Target="../ink/ink73.xml"/><Relationship Id="rId168" Type="http://schemas.openxmlformats.org/officeDocument/2006/relationships/image" Target="../media/image85.png"/><Relationship Id="rId312" Type="http://schemas.openxmlformats.org/officeDocument/2006/relationships/image" Target="../media/image157.png"/><Relationship Id="rId51" Type="http://schemas.openxmlformats.org/officeDocument/2006/relationships/customXml" Target="../ink/ink25.xml"/><Relationship Id="rId72" Type="http://schemas.openxmlformats.org/officeDocument/2006/relationships/image" Target="../media/image37.png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14" Type="http://schemas.openxmlformats.org/officeDocument/2006/relationships/image" Target="../media/image108.png"/><Relationship Id="rId235" Type="http://schemas.openxmlformats.org/officeDocument/2006/relationships/customXml" Target="../ink/ink117.xml"/><Relationship Id="rId256" Type="http://schemas.openxmlformats.org/officeDocument/2006/relationships/image" Target="../media/image129.png"/><Relationship Id="rId277" Type="http://schemas.openxmlformats.org/officeDocument/2006/relationships/customXml" Target="../ink/ink138.xml"/><Relationship Id="rId298" Type="http://schemas.openxmlformats.org/officeDocument/2006/relationships/image" Target="../media/image150.png"/><Relationship Id="rId116" Type="http://schemas.openxmlformats.org/officeDocument/2006/relationships/image" Target="../media/image59.png"/><Relationship Id="rId137" Type="http://schemas.openxmlformats.org/officeDocument/2006/relationships/customXml" Target="../ink/ink68.xml"/><Relationship Id="rId158" Type="http://schemas.openxmlformats.org/officeDocument/2006/relationships/image" Target="../media/image80.png"/><Relationship Id="rId302" Type="http://schemas.openxmlformats.org/officeDocument/2006/relationships/image" Target="../media/image152.png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62" Type="http://schemas.openxmlformats.org/officeDocument/2006/relationships/image" Target="../media/image32.png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190" Type="http://schemas.openxmlformats.org/officeDocument/2006/relationships/image" Target="../media/image96.png"/><Relationship Id="rId204" Type="http://schemas.openxmlformats.org/officeDocument/2006/relationships/image" Target="../media/image103.png"/><Relationship Id="rId225" Type="http://schemas.openxmlformats.org/officeDocument/2006/relationships/customXml" Target="../ink/ink112.xml"/><Relationship Id="rId246" Type="http://schemas.openxmlformats.org/officeDocument/2006/relationships/image" Target="../media/image124.png"/><Relationship Id="rId267" Type="http://schemas.openxmlformats.org/officeDocument/2006/relationships/customXml" Target="../ink/ink133.xml"/><Relationship Id="rId288" Type="http://schemas.openxmlformats.org/officeDocument/2006/relationships/image" Target="../media/image145.png"/><Relationship Id="rId106" Type="http://schemas.openxmlformats.org/officeDocument/2006/relationships/image" Target="../media/image54.png"/><Relationship Id="rId127" Type="http://schemas.openxmlformats.org/officeDocument/2006/relationships/customXml" Target="../ink/ink63.xml"/><Relationship Id="rId313" Type="http://schemas.openxmlformats.org/officeDocument/2006/relationships/customXml" Target="../ink/ink156.xml"/><Relationship Id="rId10" Type="http://schemas.openxmlformats.org/officeDocument/2006/relationships/image" Target="../media/image6.png"/><Relationship Id="rId31" Type="http://schemas.openxmlformats.org/officeDocument/2006/relationships/customXml" Target="../ink/ink15.xml"/><Relationship Id="rId52" Type="http://schemas.openxmlformats.org/officeDocument/2006/relationships/image" Target="../media/image27.png"/><Relationship Id="rId73" Type="http://schemas.openxmlformats.org/officeDocument/2006/relationships/customXml" Target="../ink/ink36.xml"/><Relationship Id="rId94" Type="http://schemas.openxmlformats.org/officeDocument/2006/relationships/image" Target="../media/image48.png"/><Relationship Id="rId148" Type="http://schemas.openxmlformats.org/officeDocument/2006/relationships/image" Target="../media/image75.png"/><Relationship Id="rId169" Type="http://schemas.openxmlformats.org/officeDocument/2006/relationships/customXml" Target="../ink/ink84.xml"/><Relationship Id="rId4" Type="http://schemas.openxmlformats.org/officeDocument/2006/relationships/image" Target="../media/image3.png"/><Relationship Id="rId180" Type="http://schemas.openxmlformats.org/officeDocument/2006/relationships/image" Target="../media/image91.png"/><Relationship Id="rId215" Type="http://schemas.openxmlformats.org/officeDocument/2006/relationships/customXml" Target="../ink/ink107.xml"/><Relationship Id="rId236" Type="http://schemas.openxmlformats.org/officeDocument/2006/relationships/image" Target="../media/image119.png"/><Relationship Id="rId257" Type="http://schemas.openxmlformats.org/officeDocument/2006/relationships/customXml" Target="../ink/ink128.xml"/><Relationship Id="rId278" Type="http://schemas.openxmlformats.org/officeDocument/2006/relationships/image" Target="../media/image140.png"/><Relationship Id="rId303" Type="http://schemas.openxmlformats.org/officeDocument/2006/relationships/customXml" Target="../ink/ink151.xml"/><Relationship Id="rId42" Type="http://schemas.openxmlformats.org/officeDocument/2006/relationships/image" Target="../media/image22.png"/><Relationship Id="rId84" Type="http://schemas.openxmlformats.org/officeDocument/2006/relationships/image" Target="../media/image43.png"/><Relationship Id="rId138" Type="http://schemas.openxmlformats.org/officeDocument/2006/relationships/image" Target="../media/image70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8.png"/><Relationship Id="rId95" Type="http://schemas.openxmlformats.org/officeDocument/2006/relationships/customXml" Target="../ink/ink47.xml"/><Relationship Id="rId160" Type="http://schemas.openxmlformats.org/officeDocument/2006/relationships/image" Target="../media/image81.png"/><Relationship Id="rId216" Type="http://schemas.openxmlformats.org/officeDocument/2006/relationships/image" Target="../media/image109.png"/><Relationship Id="rId258" Type="http://schemas.openxmlformats.org/officeDocument/2006/relationships/image" Target="../media/image130.png"/><Relationship Id="rId22" Type="http://schemas.openxmlformats.org/officeDocument/2006/relationships/image" Target="../media/image12.png"/><Relationship Id="rId64" Type="http://schemas.openxmlformats.org/officeDocument/2006/relationships/image" Target="../media/image33.png"/><Relationship Id="rId118" Type="http://schemas.openxmlformats.org/officeDocument/2006/relationships/image" Target="../media/image60.png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../media/image141.png"/><Relationship Id="rId75" Type="http://schemas.openxmlformats.org/officeDocument/2006/relationships/customXml" Target="../ink/ink37.xml"/><Relationship Id="rId140" Type="http://schemas.openxmlformats.org/officeDocument/2006/relationships/image" Target="../media/image71.png"/><Relationship Id="rId182" Type="http://schemas.openxmlformats.org/officeDocument/2006/relationships/image" Target="../media/image92.png"/><Relationship Id="rId6" Type="http://schemas.openxmlformats.org/officeDocument/2006/relationships/image" Target="../media/image4.png"/><Relationship Id="rId238" Type="http://schemas.openxmlformats.org/officeDocument/2006/relationships/image" Target="../media/image120.png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44" Type="http://schemas.openxmlformats.org/officeDocument/2006/relationships/image" Target="../media/image23.png"/><Relationship Id="rId86" Type="http://schemas.openxmlformats.org/officeDocument/2006/relationships/image" Target="../media/image44.png"/><Relationship Id="rId151" Type="http://schemas.openxmlformats.org/officeDocument/2006/relationships/customXml" Target="../ink/ink75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31.png"/><Relationship Id="rId316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8.xml"/><Relationship Id="rId299" Type="http://schemas.openxmlformats.org/officeDocument/2006/relationships/image" Target="../media/image310.png"/><Relationship Id="rId21" Type="http://schemas.openxmlformats.org/officeDocument/2006/relationships/customXml" Target="../ink/ink170.xml"/><Relationship Id="rId63" Type="http://schemas.openxmlformats.org/officeDocument/2006/relationships/customXml" Target="../ink/ink191.xml"/><Relationship Id="rId159" Type="http://schemas.openxmlformats.org/officeDocument/2006/relationships/customXml" Target="../ink/ink238.xml"/><Relationship Id="rId324" Type="http://schemas.openxmlformats.org/officeDocument/2006/relationships/customXml" Target="../ink/ink321.xml"/><Relationship Id="rId170" Type="http://schemas.openxmlformats.org/officeDocument/2006/relationships/image" Target="../media/image235.png"/><Relationship Id="rId226" Type="http://schemas.openxmlformats.org/officeDocument/2006/relationships/image" Target="../media/image274.png"/><Relationship Id="rId268" Type="http://schemas.openxmlformats.org/officeDocument/2006/relationships/customXml" Target="../ink/ink293.xml"/><Relationship Id="rId32" Type="http://schemas.openxmlformats.org/officeDocument/2006/relationships/image" Target="../media/image178.png"/><Relationship Id="rId74" Type="http://schemas.openxmlformats.org/officeDocument/2006/relationships/image" Target="../media/image199.png"/><Relationship Id="rId128" Type="http://schemas.openxmlformats.org/officeDocument/2006/relationships/image" Target="../media/image226.png"/><Relationship Id="rId335" Type="http://schemas.openxmlformats.org/officeDocument/2006/relationships/image" Target="../media/image328.png"/><Relationship Id="rId5" Type="http://schemas.openxmlformats.org/officeDocument/2006/relationships/customXml" Target="../ink/ink162.xml"/><Relationship Id="rId181" Type="http://schemas.openxmlformats.org/officeDocument/2006/relationships/customXml" Target="../ink/ink249.xml"/><Relationship Id="rId237" Type="http://schemas.openxmlformats.org/officeDocument/2006/relationships/image" Target="../media/image279.png"/><Relationship Id="rId279" Type="http://schemas.openxmlformats.org/officeDocument/2006/relationships/image" Target="../media/image300.png"/><Relationship Id="rId43" Type="http://schemas.openxmlformats.org/officeDocument/2006/relationships/customXml" Target="../ink/ink181.xml"/><Relationship Id="rId139" Type="http://schemas.openxmlformats.org/officeDocument/2006/relationships/customXml" Target="../ink/ink229.xml"/><Relationship Id="rId290" Type="http://schemas.openxmlformats.org/officeDocument/2006/relationships/customXml" Target="../ink/ink304.xml"/><Relationship Id="rId304" Type="http://schemas.openxmlformats.org/officeDocument/2006/relationships/customXml" Target="../ink/ink311.xml"/><Relationship Id="rId346" Type="http://schemas.openxmlformats.org/officeDocument/2006/relationships/customXml" Target="../ink/ink332.xml"/><Relationship Id="rId85" Type="http://schemas.openxmlformats.org/officeDocument/2006/relationships/customXml" Target="../ink/ink202.xml"/><Relationship Id="rId150" Type="http://schemas.openxmlformats.org/officeDocument/2006/relationships/image" Target="../media/image237.png"/><Relationship Id="rId192" Type="http://schemas.openxmlformats.org/officeDocument/2006/relationships/image" Target="../media/image257.png"/><Relationship Id="rId206" Type="http://schemas.openxmlformats.org/officeDocument/2006/relationships/image" Target="../media/image264.png"/><Relationship Id="rId248" Type="http://schemas.openxmlformats.org/officeDocument/2006/relationships/customXml" Target="../ink/ink283.xml"/><Relationship Id="rId12" Type="http://schemas.openxmlformats.org/officeDocument/2006/relationships/image" Target="../media/image168.png"/><Relationship Id="rId108" Type="http://schemas.openxmlformats.org/officeDocument/2006/relationships/image" Target="../media/image216.png"/><Relationship Id="rId315" Type="http://schemas.openxmlformats.org/officeDocument/2006/relationships/image" Target="../media/image318.png"/><Relationship Id="rId54" Type="http://schemas.openxmlformats.org/officeDocument/2006/relationships/image" Target="../media/image189.png"/><Relationship Id="rId96" Type="http://schemas.openxmlformats.org/officeDocument/2006/relationships/image" Target="../media/image210.png"/><Relationship Id="rId161" Type="http://schemas.openxmlformats.org/officeDocument/2006/relationships/customXml" Target="../ink/ink239.xml"/><Relationship Id="rId217" Type="http://schemas.openxmlformats.org/officeDocument/2006/relationships/customXml" Target="../ink/ink267.xml"/><Relationship Id="rId259" Type="http://schemas.openxmlformats.org/officeDocument/2006/relationships/image" Target="../media/image290.png"/><Relationship Id="rId23" Type="http://schemas.openxmlformats.org/officeDocument/2006/relationships/customXml" Target="../ink/ink171.xml"/><Relationship Id="rId119" Type="http://schemas.openxmlformats.org/officeDocument/2006/relationships/customXml" Target="../ink/ink219.xml"/><Relationship Id="rId270" Type="http://schemas.openxmlformats.org/officeDocument/2006/relationships/customXml" Target="../ink/ink294.xml"/><Relationship Id="rId326" Type="http://schemas.openxmlformats.org/officeDocument/2006/relationships/customXml" Target="../ink/ink322.xml"/><Relationship Id="rId65" Type="http://schemas.openxmlformats.org/officeDocument/2006/relationships/customXml" Target="../ink/ink192.xml"/><Relationship Id="rId130" Type="http://schemas.openxmlformats.org/officeDocument/2006/relationships/image" Target="../media/image227.png"/><Relationship Id="rId172" Type="http://schemas.openxmlformats.org/officeDocument/2006/relationships/image" Target="../media/image247.png"/><Relationship Id="rId228" Type="http://schemas.openxmlformats.org/officeDocument/2006/relationships/image" Target="../media/image275.png"/><Relationship Id="rId281" Type="http://schemas.openxmlformats.org/officeDocument/2006/relationships/image" Target="../media/image301.png"/><Relationship Id="rId337" Type="http://schemas.openxmlformats.org/officeDocument/2006/relationships/image" Target="../media/image329.png"/><Relationship Id="rId34" Type="http://schemas.openxmlformats.org/officeDocument/2006/relationships/image" Target="../media/image179.png"/><Relationship Id="rId76" Type="http://schemas.openxmlformats.org/officeDocument/2006/relationships/image" Target="../media/image200.png"/><Relationship Id="rId141" Type="http://schemas.openxmlformats.org/officeDocument/2006/relationships/customXml" Target="../ink/ink230.xml"/><Relationship Id="rId7" Type="http://schemas.openxmlformats.org/officeDocument/2006/relationships/customXml" Target="../ink/ink163.xml"/><Relationship Id="rId183" Type="http://schemas.openxmlformats.org/officeDocument/2006/relationships/customXml" Target="../ink/ink250.xml"/><Relationship Id="rId239" Type="http://schemas.openxmlformats.org/officeDocument/2006/relationships/image" Target="../media/image280.png"/><Relationship Id="rId250" Type="http://schemas.openxmlformats.org/officeDocument/2006/relationships/customXml" Target="../ink/ink284.xml"/><Relationship Id="rId292" Type="http://schemas.openxmlformats.org/officeDocument/2006/relationships/customXml" Target="../ink/ink305.xml"/><Relationship Id="rId306" Type="http://schemas.openxmlformats.org/officeDocument/2006/relationships/customXml" Target="../ink/ink312.xml"/><Relationship Id="rId45" Type="http://schemas.openxmlformats.org/officeDocument/2006/relationships/customXml" Target="../ink/ink182.xml"/><Relationship Id="rId87" Type="http://schemas.openxmlformats.org/officeDocument/2006/relationships/customXml" Target="../ink/ink203.xml"/><Relationship Id="rId110" Type="http://schemas.openxmlformats.org/officeDocument/2006/relationships/image" Target="../media/image217.png"/><Relationship Id="rId152" Type="http://schemas.openxmlformats.org/officeDocument/2006/relationships/image" Target="../media/image238.png"/><Relationship Id="rId194" Type="http://schemas.openxmlformats.org/officeDocument/2006/relationships/image" Target="../media/image258.png"/><Relationship Id="rId208" Type="http://schemas.openxmlformats.org/officeDocument/2006/relationships/image" Target="../media/image265.png"/><Relationship Id="rId261" Type="http://schemas.openxmlformats.org/officeDocument/2006/relationships/image" Target="../media/image291.png"/><Relationship Id="rId14" Type="http://schemas.openxmlformats.org/officeDocument/2006/relationships/image" Target="../media/image169.png"/><Relationship Id="rId35" Type="http://schemas.openxmlformats.org/officeDocument/2006/relationships/customXml" Target="../ink/ink177.xml"/><Relationship Id="rId56" Type="http://schemas.openxmlformats.org/officeDocument/2006/relationships/image" Target="../media/image190.png"/><Relationship Id="rId77" Type="http://schemas.openxmlformats.org/officeDocument/2006/relationships/customXml" Target="../ink/ink198.xml"/><Relationship Id="rId100" Type="http://schemas.openxmlformats.org/officeDocument/2006/relationships/image" Target="../media/image212.png"/><Relationship Id="rId282" Type="http://schemas.openxmlformats.org/officeDocument/2006/relationships/customXml" Target="../ink/ink300.xml"/><Relationship Id="rId317" Type="http://schemas.openxmlformats.org/officeDocument/2006/relationships/image" Target="../media/image319.png"/><Relationship Id="rId338" Type="http://schemas.openxmlformats.org/officeDocument/2006/relationships/customXml" Target="../ink/ink328.xml"/><Relationship Id="rId8" Type="http://schemas.openxmlformats.org/officeDocument/2006/relationships/image" Target="../media/image166.png"/><Relationship Id="rId98" Type="http://schemas.openxmlformats.org/officeDocument/2006/relationships/image" Target="../media/image211.png"/><Relationship Id="rId121" Type="http://schemas.openxmlformats.org/officeDocument/2006/relationships/customXml" Target="../ink/ink220.xml"/><Relationship Id="rId142" Type="http://schemas.openxmlformats.org/officeDocument/2006/relationships/image" Target="../media/image233.png"/><Relationship Id="rId163" Type="http://schemas.openxmlformats.org/officeDocument/2006/relationships/customXml" Target="../ink/ink240.xml"/><Relationship Id="rId184" Type="http://schemas.openxmlformats.org/officeDocument/2006/relationships/image" Target="../media/image253.png"/><Relationship Id="rId219" Type="http://schemas.openxmlformats.org/officeDocument/2006/relationships/customXml" Target="../ink/ink268.xml"/><Relationship Id="rId230" Type="http://schemas.openxmlformats.org/officeDocument/2006/relationships/image" Target="../media/image276.png"/><Relationship Id="rId251" Type="http://schemas.openxmlformats.org/officeDocument/2006/relationships/image" Target="../media/image286.png"/><Relationship Id="rId25" Type="http://schemas.openxmlformats.org/officeDocument/2006/relationships/customXml" Target="../ink/ink172.xml"/><Relationship Id="rId46" Type="http://schemas.openxmlformats.org/officeDocument/2006/relationships/image" Target="../media/image185.png"/><Relationship Id="rId67" Type="http://schemas.openxmlformats.org/officeDocument/2006/relationships/customXml" Target="../ink/ink193.xml"/><Relationship Id="rId272" Type="http://schemas.openxmlformats.org/officeDocument/2006/relationships/customXml" Target="../ink/ink295.xml"/><Relationship Id="rId293" Type="http://schemas.openxmlformats.org/officeDocument/2006/relationships/image" Target="../media/image307.png"/><Relationship Id="rId307" Type="http://schemas.openxmlformats.org/officeDocument/2006/relationships/image" Target="../media/image314.png"/><Relationship Id="rId328" Type="http://schemas.openxmlformats.org/officeDocument/2006/relationships/customXml" Target="../ink/ink323.xml"/><Relationship Id="rId88" Type="http://schemas.openxmlformats.org/officeDocument/2006/relationships/image" Target="../media/image206.png"/><Relationship Id="rId111" Type="http://schemas.openxmlformats.org/officeDocument/2006/relationships/customXml" Target="../ink/ink215.xml"/><Relationship Id="rId132" Type="http://schemas.openxmlformats.org/officeDocument/2006/relationships/image" Target="../media/image228.png"/><Relationship Id="rId153" Type="http://schemas.openxmlformats.org/officeDocument/2006/relationships/customXml" Target="../ink/ink235.xml"/><Relationship Id="rId174" Type="http://schemas.openxmlformats.org/officeDocument/2006/relationships/image" Target="../media/image248.png"/><Relationship Id="rId195" Type="http://schemas.openxmlformats.org/officeDocument/2006/relationships/customXml" Target="../ink/ink256.xml"/><Relationship Id="rId209" Type="http://schemas.openxmlformats.org/officeDocument/2006/relationships/customXml" Target="../ink/ink263.xml"/><Relationship Id="rId220" Type="http://schemas.openxmlformats.org/officeDocument/2006/relationships/image" Target="../media/image271.png"/><Relationship Id="rId241" Type="http://schemas.openxmlformats.org/officeDocument/2006/relationships/image" Target="../media/image281.png"/><Relationship Id="rId15" Type="http://schemas.openxmlformats.org/officeDocument/2006/relationships/customXml" Target="../ink/ink167.xml"/><Relationship Id="rId36" Type="http://schemas.openxmlformats.org/officeDocument/2006/relationships/image" Target="../media/image180.png"/><Relationship Id="rId57" Type="http://schemas.openxmlformats.org/officeDocument/2006/relationships/customXml" Target="../ink/ink188.xml"/><Relationship Id="rId262" Type="http://schemas.openxmlformats.org/officeDocument/2006/relationships/customXml" Target="../ink/ink290.xml"/><Relationship Id="rId283" Type="http://schemas.openxmlformats.org/officeDocument/2006/relationships/image" Target="../media/image302.png"/><Relationship Id="rId318" Type="http://schemas.openxmlformats.org/officeDocument/2006/relationships/customXml" Target="../ink/ink318.xml"/><Relationship Id="rId339" Type="http://schemas.openxmlformats.org/officeDocument/2006/relationships/image" Target="../media/image330.png"/><Relationship Id="rId78" Type="http://schemas.openxmlformats.org/officeDocument/2006/relationships/image" Target="../media/image201.png"/><Relationship Id="rId99" Type="http://schemas.openxmlformats.org/officeDocument/2006/relationships/customXml" Target="../ink/ink209.xml"/><Relationship Id="rId101" Type="http://schemas.openxmlformats.org/officeDocument/2006/relationships/customXml" Target="../ink/ink210.xml"/><Relationship Id="rId122" Type="http://schemas.openxmlformats.org/officeDocument/2006/relationships/image" Target="../media/image223.png"/><Relationship Id="rId143" Type="http://schemas.openxmlformats.org/officeDocument/2006/relationships/customXml" Target="../ink/ink231.xml"/><Relationship Id="rId164" Type="http://schemas.openxmlformats.org/officeDocument/2006/relationships/image" Target="../media/image244.png"/><Relationship Id="rId185" Type="http://schemas.openxmlformats.org/officeDocument/2006/relationships/customXml" Target="../ink/ink251.xml"/><Relationship Id="rId9" Type="http://schemas.openxmlformats.org/officeDocument/2006/relationships/customXml" Target="../ink/ink164.xml"/><Relationship Id="rId210" Type="http://schemas.openxmlformats.org/officeDocument/2006/relationships/image" Target="../media/image266.png"/><Relationship Id="rId26" Type="http://schemas.openxmlformats.org/officeDocument/2006/relationships/image" Target="../media/image175.png"/><Relationship Id="rId231" Type="http://schemas.openxmlformats.org/officeDocument/2006/relationships/customXml" Target="../ink/ink274.xml"/><Relationship Id="rId252" Type="http://schemas.openxmlformats.org/officeDocument/2006/relationships/customXml" Target="../ink/ink285.xml"/><Relationship Id="rId273" Type="http://schemas.openxmlformats.org/officeDocument/2006/relationships/image" Target="../media/image297.png"/><Relationship Id="rId294" Type="http://schemas.openxmlformats.org/officeDocument/2006/relationships/customXml" Target="../ink/ink306.xml"/><Relationship Id="rId308" Type="http://schemas.openxmlformats.org/officeDocument/2006/relationships/customXml" Target="../ink/ink313.xml"/><Relationship Id="rId329" Type="http://schemas.openxmlformats.org/officeDocument/2006/relationships/image" Target="../media/image325.png"/><Relationship Id="rId47" Type="http://schemas.openxmlformats.org/officeDocument/2006/relationships/customXml" Target="../ink/ink183.xml"/><Relationship Id="rId68" Type="http://schemas.openxmlformats.org/officeDocument/2006/relationships/image" Target="../media/image196.png"/><Relationship Id="rId89" Type="http://schemas.openxmlformats.org/officeDocument/2006/relationships/customXml" Target="../ink/ink204.xml"/><Relationship Id="rId112" Type="http://schemas.openxmlformats.org/officeDocument/2006/relationships/image" Target="../media/image218.png"/><Relationship Id="rId133" Type="http://schemas.openxmlformats.org/officeDocument/2006/relationships/customXml" Target="../ink/ink226.xml"/><Relationship Id="rId154" Type="http://schemas.openxmlformats.org/officeDocument/2006/relationships/image" Target="../media/image239.png"/><Relationship Id="rId175" Type="http://schemas.openxmlformats.org/officeDocument/2006/relationships/customXml" Target="../ink/ink246.xml"/><Relationship Id="rId340" Type="http://schemas.openxmlformats.org/officeDocument/2006/relationships/customXml" Target="../ink/ink329.xml"/><Relationship Id="rId196" Type="http://schemas.openxmlformats.org/officeDocument/2006/relationships/image" Target="../media/image259.png"/><Relationship Id="rId200" Type="http://schemas.openxmlformats.org/officeDocument/2006/relationships/image" Target="../media/image261.png"/><Relationship Id="rId16" Type="http://schemas.openxmlformats.org/officeDocument/2006/relationships/image" Target="../media/image170.png"/><Relationship Id="rId221" Type="http://schemas.openxmlformats.org/officeDocument/2006/relationships/customXml" Target="../ink/ink269.xml"/><Relationship Id="rId242" Type="http://schemas.openxmlformats.org/officeDocument/2006/relationships/customXml" Target="../ink/ink280.xml"/><Relationship Id="rId263" Type="http://schemas.openxmlformats.org/officeDocument/2006/relationships/image" Target="../media/image292.png"/><Relationship Id="rId284" Type="http://schemas.openxmlformats.org/officeDocument/2006/relationships/customXml" Target="../ink/ink301.xml"/><Relationship Id="rId319" Type="http://schemas.openxmlformats.org/officeDocument/2006/relationships/image" Target="../media/image320.png"/><Relationship Id="rId37" Type="http://schemas.openxmlformats.org/officeDocument/2006/relationships/customXml" Target="../ink/ink178.xml"/><Relationship Id="rId58" Type="http://schemas.openxmlformats.org/officeDocument/2006/relationships/image" Target="../media/image191.png"/><Relationship Id="rId79" Type="http://schemas.openxmlformats.org/officeDocument/2006/relationships/customXml" Target="../ink/ink199.xml"/><Relationship Id="rId102" Type="http://schemas.openxmlformats.org/officeDocument/2006/relationships/image" Target="../media/image213.png"/><Relationship Id="rId123" Type="http://schemas.openxmlformats.org/officeDocument/2006/relationships/customXml" Target="../ink/ink221.xml"/><Relationship Id="rId144" Type="http://schemas.openxmlformats.org/officeDocument/2006/relationships/image" Target="../media/image234.png"/><Relationship Id="rId330" Type="http://schemas.openxmlformats.org/officeDocument/2006/relationships/customXml" Target="../ink/ink324.xml"/><Relationship Id="rId90" Type="http://schemas.openxmlformats.org/officeDocument/2006/relationships/image" Target="../media/image207.png"/><Relationship Id="rId165" Type="http://schemas.openxmlformats.org/officeDocument/2006/relationships/customXml" Target="../ink/ink241.xml"/><Relationship Id="rId186" Type="http://schemas.openxmlformats.org/officeDocument/2006/relationships/image" Target="../media/image254.png"/><Relationship Id="rId211" Type="http://schemas.openxmlformats.org/officeDocument/2006/relationships/customXml" Target="../ink/ink264.xml"/><Relationship Id="rId232" Type="http://schemas.openxmlformats.org/officeDocument/2006/relationships/customXml" Target="../ink/ink275.xml"/><Relationship Id="rId253" Type="http://schemas.openxmlformats.org/officeDocument/2006/relationships/image" Target="../media/image287.png"/><Relationship Id="rId274" Type="http://schemas.openxmlformats.org/officeDocument/2006/relationships/customXml" Target="../ink/ink296.xml"/><Relationship Id="rId295" Type="http://schemas.openxmlformats.org/officeDocument/2006/relationships/image" Target="../media/image308.png"/><Relationship Id="rId309" Type="http://schemas.openxmlformats.org/officeDocument/2006/relationships/image" Target="../media/image315.png"/><Relationship Id="rId27" Type="http://schemas.openxmlformats.org/officeDocument/2006/relationships/customXml" Target="../ink/ink173.xml"/><Relationship Id="rId48" Type="http://schemas.openxmlformats.org/officeDocument/2006/relationships/image" Target="../media/image186.png"/><Relationship Id="rId69" Type="http://schemas.openxmlformats.org/officeDocument/2006/relationships/customXml" Target="../ink/ink194.xml"/><Relationship Id="rId113" Type="http://schemas.openxmlformats.org/officeDocument/2006/relationships/customXml" Target="../ink/ink216.xml"/><Relationship Id="rId134" Type="http://schemas.openxmlformats.org/officeDocument/2006/relationships/image" Target="../media/image229.png"/><Relationship Id="rId320" Type="http://schemas.openxmlformats.org/officeDocument/2006/relationships/customXml" Target="../ink/ink319.xml"/><Relationship Id="rId80" Type="http://schemas.openxmlformats.org/officeDocument/2006/relationships/image" Target="../media/image202.png"/><Relationship Id="rId155" Type="http://schemas.openxmlformats.org/officeDocument/2006/relationships/customXml" Target="../ink/ink236.xml"/><Relationship Id="rId176" Type="http://schemas.openxmlformats.org/officeDocument/2006/relationships/image" Target="../media/image249.png"/><Relationship Id="rId197" Type="http://schemas.openxmlformats.org/officeDocument/2006/relationships/customXml" Target="../ink/ink257.xml"/><Relationship Id="rId341" Type="http://schemas.openxmlformats.org/officeDocument/2006/relationships/image" Target="../media/image331.png"/><Relationship Id="rId201" Type="http://schemas.openxmlformats.org/officeDocument/2006/relationships/customXml" Target="../ink/ink259.xml"/><Relationship Id="rId222" Type="http://schemas.openxmlformats.org/officeDocument/2006/relationships/image" Target="../media/image272.png"/><Relationship Id="rId243" Type="http://schemas.openxmlformats.org/officeDocument/2006/relationships/image" Target="../media/image282.png"/><Relationship Id="rId264" Type="http://schemas.openxmlformats.org/officeDocument/2006/relationships/customXml" Target="../ink/ink291.xml"/><Relationship Id="rId285" Type="http://schemas.openxmlformats.org/officeDocument/2006/relationships/image" Target="../media/image303.png"/><Relationship Id="rId17" Type="http://schemas.openxmlformats.org/officeDocument/2006/relationships/customXml" Target="../ink/ink168.xml"/><Relationship Id="rId38" Type="http://schemas.openxmlformats.org/officeDocument/2006/relationships/image" Target="../media/image181.png"/><Relationship Id="rId59" Type="http://schemas.openxmlformats.org/officeDocument/2006/relationships/customXml" Target="../ink/ink189.xml"/><Relationship Id="rId103" Type="http://schemas.openxmlformats.org/officeDocument/2006/relationships/customXml" Target="../ink/ink211.xml"/><Relationship Id="rId124" Type="http://schemas.openxmlformats.org/officeDocument/2006/relationships/image" Target="../media/image224.png"/><Relationship Id="rId310" Type="http://schemas.openxmlformats.org/officeDocument/2006/relationships/customXml" Target="../ink/ink314.xml"/><Relationship Id="rId70" Type="http://schemas.openxmlformats.org/officeDocument/2006/relationships/image" Target="../media/image197.png"/><Relationship Id="rId91" Type="http://schemas.openxmlformats.org/officeDocument/2006/relationships/customXml" Target="../ink/ink205.xml"/><Relationship Id="rId145" Type="http://schemas.openxmlformats.org/officeDocument/2006/relationships/customXml" Target="../ink/ink232.xml"/><Relationship Id="rId166" Type="http://schemas.openxmlformats.org/officeDocument/2006/relationships/image" Target="../media/image245.png"/><Relationship Id="rId187" Type="http://schemas.openxmlformats.org/officeDocument/2006/relationships/customXml" Target="../ink/ink252.xml"/><Relationship Id="rId331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67.png"/><Relationship Id="rId233" Type="http://schemas.openxmlformats.org/officeDocument/2006/relationships/image" Target="../media/image277.png"/><Relationship Id="rId254" Type="http://schemas.openxmlformats.org/officeDocument/2006/relationships/customXml" Target="../ink/ink286.xml"/><Relationship Id="rId28" Type="http://schemas.openxmlformats.org/officeDocument/2006/relationships/image" Target="../media/image176.png"/><Relationship Id="rId49" Type="http://schemas.openxmlformats.org/officeDocument/2006/relationships/customXml" Target="../ink/ink184.xml"/><Relationship Id="rId114" Type="http://schemas.openxmlformats.org/officeDocument/2006/relationships/image" Target="../media/image219.png"/><Relationship Id="rId275" Type="http://schemas.openxmlformats.org/officeDocument/2006/relationships/image" Target="../media/image298.png"/><Relationship Id="rId296" Type="http://schemas.openxmlformats.org/officeDocument/2006/relationships/customXml" Target="../ink/ink307.xml"/><Relationship Id="rId300" Type="http://schemas.openxmlformats.org/officeDocument/2006/relationships/customXml" Target="../ink/ink309.xml"/><Relationship Id="rId60" Type="http://schemas.openxmlformats.org/officeDocument/2006/relationships/image" Target="../media/image192.png"/><Relationship Id="rId81" Type="http://schemas.openxmlformats.org/officeDocument/2006/relationships/customXml" Target="../ink/ink200.xml"/><Relationship Id="rId135" Type="http://schemas.openxmlformats.org/officeDocument/2006/relationships/customXml" Target="../ink/ink227.xml"/><Relationship Id="rId156" Type="http://schemas.openxmlformats.org/officeDocument/2006/relationships/image" Target="../media/image240.png"/><Relationship Id="rId177" Type="http://schemas.openxmlformats.org/officeDocument/2006/relationships/customXml" Target="../ink/ink247.xml"/><Relationship Id="rId198" Type="http://schemas.openxmlformats.org/officeDocument/2006/relationships/image" Target="../media/image260.png"/><Relationship Id="rId321" Type="http://schemas.openxmlformats.org/officeDocument/2006/relationships/image" Target="../media/image321.png"/><Relationship Id="rId342" Type="http://schemas.openxmlformats.org/officeDocument/2006/relationships/customXml" Target="../ink/ink330.xml"/><Relationship Id="rId202" Type="http://schemas.openxmlformats.org/officeDocument/2006/relationships/image" Target="../media/image262.png"/><Relationship Id="rId223" Type="http://schemas.openxmlformats.org/officeDocument/2006/relationships/customXml" Target="../ink/ink270.xml"/><Relationship Id="rId244" Type="http://schemas.openxmlformats.org/officeDocument/2006/relationships/customXml" Target="../ink/ink281.xml"/><Relationship Id="rId18" Type="http://schemas.openxmlformats.org/officeDocument/2006/relationships/image" Target="../media/image171.png"/><Relationship Id="rId39" Type="http://schemas.openxmlformats.org/officeDocument/2006/relationships/customXml" Target="../ink/ink179.xml"/><Relationship Id="rId265" Type="http://schemas.openxmlformats.org/officeDocument/2006/relationships/image" Target="../media/image293.png"/><Relationship Id="rId286" Type="http://schemas.openxmlformats.org/officeDocument/2006/relationships/customXml" Target="../ink/ink302.xml"/><Relationship Id="rId50" Type="http://schemas.openxmlformats.org/officeDocument/2006/relationships/image" Target="../media/image187.png"/><Relationship Id="rId104" Type="http://schemas.openxmlformats.org/officeDocument/2006/relationships/image" Target="../media/image214.png"/><Relationship Id="rId125" Type="http://schemas.openxmlformats.org/officeDocument/2006/relationships/customXml" Target="../ink/ink222.xml"/><Relationship Id="rId167" Type="http://schemas.openxmlformats.org/officeDocument/2006/relationships/customXml" Target="../ink/ink242.xml"/><Relationship Id="rId188" Type="http://schemas.openxmlformats.org/officeDocument/2006/relationships/image" Target="../media/image255.png"/><Relationship Id="rId311" Type="http://schemas.openxmlformats.org/officeDocument/2006/relationships/image" Target="../media/image316.png"/><Relationship Id="rId332" Type="http://schemas.openxmlformats.org/officeDocument/2006/relationships/customXml" Target="../ink/ink325.xml"/><Relationship Id="rId71" Type="http://schemas.openxmlformats.org/officeDocument/2006/relationships/customXml" Target="../ink/ink195.xml"/><Relationship Id="rId92" Type="http://schemas.openxmlformats.org/officeDocument/2006/relationships/image" Target="../media/image208.png"/><Relationship Id="rId213" Type="http://schemas.openxmlformats.org/officeDocument/2006/relationships/customXml" Target="../ink/ink265.xml"/><Relationship Id="rId234" Type="http://schemas.openxmlformats.org/officeDocument/2006/relationships/customXml" Target="../ink/ink276.xml"/><Relationship Id="rId2" Type="http://schemas.openxmlformats.org/officeDocument/2006/relationships/image" Target="../media/image163.png"/><Relationship Id="rId29" Type="http://schemas.openxmlformats.org/officeDocument/2006/relationships/customXml" Target="../ink/ink174.xml"/><Relationship Id="rId255" Type="http://schemas.openxmlformats.org/officeDocument/2006/relationships/image" Target="../media/image288.png"/><Relationship Id="rId276" Type="http://schemas.openxmlformats.org/officeDocument/2006/relationships/customXml" Target="../ink/ink297.xml"/><Relationship Id="rId297" Type="http://schemas.openxmlformats.org/officeDocument/2006/relationships/image" Target="../media/image309.png"/><Relationship Id="rId40" Type="http://schemas.openxmlformats.org/officeDocument/2006/relationships/image" Target="../media/image182.png"/><Relationship Id="rId115" Type="http://schemas.openxmlformats.org/officeDocument/2006/relationships/customXml" Target="../ink/ink217.xml"/><Relationship Id="rId136" Type="http://schemas.openxmlformats.org/officeDocument/2006/relationships/image" Target="../media/image230.png"/><Relationship Id="rId157" Type="http://schemas.openxmlformats.org/officeDocument/2006/relationships/customXml" Target="../ink/ink237.xml"/><Relationship Id="rId178" Type="http://schemas.openxmlformats.org/officeDocument/2006/relationships/image" Target="../media/image250.png"/><Relationship Id="rId301" Type="http://schemas.openxmlformats.org/officeDocument/2006/relationships/image" Target="../media/image311.png"/><Relationship Id="rId322" Type="http://schemas.openxmlformats.org/officeDocument/2006/relationships/customXml" Target="../ink/ink320.xml"/><Relationship Id="rId343" Type="http://schemas.openxmlformats.org/officeDocument/2006/relationships/image" Target="../media/image332.png"/><Relationship Id="rId61" Type="http://schemas.openxmlformats.org/officeDocument/2006/relationships/customXml" Target="../ink/ink190.xml"/><Relationship Id="rId82" Type="http://schemas.openxmlformats.org/officeDocument/2006/relationships/image" Target="../media/image203.png"/><Relationship Id="rId199" Type="http://schemas.openxmlformats.org/officeDocument/2006/relationships/customXml" Target="../ink/ink258.xml"/><Relationship Id="rId203" Type="http://schemas.openxmlformats.org/officeDocument/2006/relationships/customXml" Target="../ink/ink260.xml"/><Relationship Id="rId19" Type="http://schemas.openxmlformats.org/officeDocument/2006/relationships/customXml" Target="../ink/ink169.xml"/><Relationship Id="rId224" Type="http://schemas.openxmlformats.org/officeDocument/2006/relationships/image" Target="../media/image273.png"/><Relationship Id="rId245" Type="http://schemas.openxmlformats.org/officeDocument/2006/relationships/image" Target="../media/image283.png"/><Relationship Id="rId266" Type="http://schemas.openxmlformats.org/officeDocument/2006/relationships/customXml" Target="../ink/ink292.xml"/><Relationship Id="rId287" Type="http://schemas.openxmlformats.org/officeDocument/2006/relationships/image" Target="../media/image304.png"/><Relationship Id="rId30" Type="http://schemas.openxmlformats.org/officeDocument/2006/relationships/image" Target="../media/image177.png"/><Relationship Id="rId105" Type="http://schemas.openxmlformats.org/officeDocument/2006/relationships/customXml" Target="../ink/ink212.xml"/><Relationship Id="rId126" Type="http://schemas.openxmlformats.org/officeDocument/2006/relationships/image" Target="../media/image225.png"/><Relationship Id="rId168" Type="http://schemas.openxmlformats.org/officeDocument/2006/relationships/image" Target="../media/image246.png"/><Relationship Id="rId312" Type="http://schemas.openxmlformats.org/officeDocument/2006/relationships/customXml" Target="../ink/ink315.xml"/><Relationship Id="rId333" Type="http://schemas.openxmlformats.org/officeDocument/2006/relationships/image" Target="../media/image327.png"/><Relationship Id="rId51" Type="http://schemas.openxmlformats.org/officeDocument/2006/relationships/customXml" Target="../ink/ink185.xml"/><Relationship Id="rId72" Type="http://schemas.openxmlformats.org/officeDocument/2006/relationships/image" Target="../media/image198.png"/><Relationship Id="rId93" Type="http://schemas.openxmlformats.org/officeDocument/2006/relationships/customXml" Target="../ink/ink206.xml"/><Relationship Id="rId189" Type="http://schemas.openxmlformats.org/officeDocument/2006/relationships/customXml" Target="../ink/ink253.xml"/><Relationship Id="rId3" Type="http://schemas.openxmlformats.org/officeDocument/2006/relationships/customXml" Target="../ink/ink161.xml"/><Relationship Id="rId214" Type="http://schemas.openxmlformats.org/officeDocument/2006/relationships/image" Target="../media/image268.png"/><Relationship Id="rId235" Type="http://schemas.openxmlformats.org/officeDocument/2006/relationships/image" Target="../media/image278.png"/><Relationship Id="rId256" Type="http://schemas.openxmlformats.org/officeDocument/2006/relationships/customXml" Target="../ink/ink287.xml"/><Relationship Id="rId277" Type="http://schemas.openxmlformats.org/officeDocument/2006/relationships/image" Target="../media/image299.png"/><Relationship Id="rId298" Type="http://schemas.openxmlformats.org/officeDocument/2006/relationships/customXml" Target="../ink/ink308.xml"/><Relationship Id="rId116" Type="http://schemas.openxmlformats.org/officeDocument/2006/relationships/image" Target="../media/image220.png"/><Relationship Id="rId137" Type="http://schemas.openxmlformats.org/officeDocument/2006/relationships/customXml" Target="../ink/ink228.xml"/><Relationship Id="rId158" Type="http://schemas.openxmlformats.org/officeDocument/2006/relationships/image" Target="../media/image241.png"/><Relationship Id="rId302" Type="http://schemas.openxmlformats.org/officeDocument/2006/relationships/customXml" Target="../ink/ink310.xml"/><Relationship Id="rId323" Type="http://schemas.openxmlformats.org/officeDocument/2006/relationships/image" Target="../media/image322.png"/><Relationship Id="rId344" Type="http://schemas.openxmlformats.org/officeDocument/2006/relationships/customXml" Target="../ink/ink331.xml"/><Relationship Id="rId20" Type="http://schemas.openxmlformats.org/officeDocument/2006/relationships/image" Target="../media/image172.png"/><Relationship Id="rId41" Type="http://schemas.openxmlformats.org/officeDocument/2006/relationships/customXml" Target="../ink/ink180.xml"/><Relationship Id="rId62" Type="http://schemas.openxmlformats.org/officeDocument/2006/relationships/image" Target="../media/image193.png"/><Relationship Id="rId83" Type="http://schemas.openxmlformats.org/officeDocument/2006/relationships/customXml" Target="../ink/ink201.xml"/><Relationship Id="rId179" Type="http://schemas.openxmlformats.org/officeDocument/2006/relationships/customXml" Target="../ink/ink248.xml"/><Relationship Id="rId190" Type="http://schemas.openxmlformats.org/officeDocument/2006/relationships/image" Target="../media/image256.png"/><Relationship Id="rId204" Type="http://schemas.openxmlformats.org/officeDocument/2006/relationships/image" Target="../media/image263.png"/><Relationship Id="rId225" Type="http://schemas.openxmlformats.org/officeDocument/2006/relationships/customXml" Target="../ink/ink271.xml"/><Relationship Id="rId246" Type="http://schemas.openxmlformats.org/officeDocument/2006/relationships/customXml" Target="../ink/ink282.xml"/><Relationship Id="rId267" Type="http://schemas.openxmlformats.org/officeDocument/2006/relationships/image" Target="../media/image294.png"/><Relationship Id="rId288" Type="http://schemas.openxmlformats.org/officeDocument/2006/relationships/customXml" Target="../ink/ink303.xml"/><Relationship Id="rId106" Type="http://schemas.openxmlformats.org/officeDocument/2006/relationships/image" Target="../media/image215.png"/><Relationship Id="rId127" Type="http://schemas.openxmlformats.org/officeDocument/2006/relationships/customXml" Target="../ink/ink223.xml"/><Relationship Id="rId313" Type="http://schemas.openxmlformats.org/officeDocument/2006/relationships/image" Target="../media/image317.png"/><Relationship Id="rId10" Type="http://schemas.openxmlformats.org/officeDocument/2006/relationships/image" Target="../media/image167.png"/><Relationship Id="rId31" Type="http://schemas.openxmlformats.org/officeDocument/2006/relationships/customXml" Target="../ink/ink175.xml"/><Relationship Id="rId52" Type="http://schemas.openxmlformats.org/officeDocument/2006/relationships/image" Target="../media/image188.png"/><Relationship Id="rId73" Type="http://schemas.openxmlformats.org/officeDocument/2006/relationships/customXml" Target="../ink/ink196.xml"/><Relationship Id="rId94" Type="http://schemas.openxmlformats.org/officeDocument/2006/relationships/image" Target="../media/image209.png"/><Relationship Id="rId148" Type="http://schemas.openxmlformats.org/officeDocument/2006/relationships/image" Target="../media/image236.png"/><Relationship Id="rId169" Type="http://schemas.openxmlformats.org/officeDocument/2006/relationships/customXml" Target="../ink/ink243.xml"/><Relationship Id="rId334" Type="http://schemas.openxmlformats.org/officeDocument/2006/relationships/customXml" Target="../ink/ink326.xml"/><Relationship Id="rId4" Type="http://schemas.openxmlformats.org/officeDocument/2006/relationships/image" Target="../media/image164.png"/><Relationship Id="rId180" Type="http://schemas.openxmlformats.org/officeDocument/2006/relationships/image" Target="../media/image251.png"/><Relationship Id="rId215" Type="http://schemas.openxmlformats.org/officeDocument/2006/relationships/customXml" Target="../ink/ink266.xml"/><Relationship Id="rId236" Type="http://schemas.openxmlformats.org/officeDocument/2006/relationships/customXml" Target="../ink/ink277.xml"/><Relationship Id="rId257" Type="http://schemas.openxmlformats.org/officeDocument/2006/relationships/image" Target="../media/image289.png"/><Relationship Id="rId278" Type="http://schemas.openxmlformats.org/officeDocument/2006/relationships/customXml" Target="../ink/ink298.xml"/><Relationship Id="rId303" Type="http://schemas.openxmlformats.org/officeDocument/2006/relationships/image" Target="../media/image312.png"/><Relationship Id="rId42" Type="http://schemas.openxmlformats.org/officeDocument/2006/relationships/image" Target="../media/image183.png"/><Relationship Id="rId84" Type="http://schemas.openxmlformats.org/officeDocument/2006/relationships/image" Target="../media/image204.png"/><Relationship Id="rId138" Type="http://schemas.openxmlformats.org/officeDocument/2006/relationships/image" Target="../media/image231.png"/><Relationship Id="rId345" Type="http://schemas.openxmlformats.org/officeDocument/2006/relationships/image" Target="../media/image333.png"/><Relationship Id="rId191" Type="http://schemas.openxmlformats.org/officeDocument/2006/relationships/customXml" Target="../ink/ink254.xml"/><Relationship Id="rId205" Type="http://schemas.openxmlformats.org/officeDocument/2006/relationships/customXml" Target="../ink/ink261.xml"/><Relationship Id="rId247" Type="http://schemas.openxmlformats.org/officeDocument/2006/relationships/image" Target="../media/image284.png"/><Relationship Id="rId107" Type="http://schemas.openxmlformats.org/officeDocument/2006/relationships/customXml" Target="../ink/ink213.xml"/><Relationship Id="rId289" Type="http://schemas.openxmlformats.org/officeDocument/2006/relationships/image" Target="../media/image305.png"/><Relationship Id="rId11" Type="http://schemas.openxmlformats.org/officeDocument/2006/relationships/customXml" Target="../ink/ink165.xml"/><Relationship Id="rId53" Type="http://schemas.openxmlformats.org/officeDocument/2006/relationships/customXml" Target="../ink/ink186.xml"/><Relationship Id="rId149" Type="http://schemas.openxmlformats.org/officeDocument/2006/relationships/customXml" Target="../ink/ink233.xml"/><Relationship Id="rId314" Type="http://schemas.openxmlformats.org/officeDocument/2006/relationships/customXml" Target="../ink/ink316.xml"/><Relationship Id="rId95" Type="http://schemas.openxmlformats.org/officeDocument/2006/relationships/customXml" Target="../ink/ink207.xml"/><Relationship Id="rId160" Type="http://schemas.openxmlformats.org/officeDocument/2006/relationships/image" Target="../media/image242.png"/><Relationship Id="rId216" Type="http://schemas.openxmlformats.org/officeDocument/2006/relationships/image" Target="../media/image269.png"/><Relationship Id="rId258" Type="http://schemas.openxmlformats.org/officeDocument/2006/relationships/customXml" Target="../ink/ink288.xml"/><Relationship Id="rId22" Type="http://schemas.openxmlformats.org/officeDocument/2006/relationships/image" Target="../media/image173.png"/><Relationship Id="rId64" Type="http://schemas.openxmlformats.org/officeDocument/2006/relationships/image" Target="../media/image194.png"/><Relationship Id="rId118" Type="http://schemas.openxmlformats.org/officeDocument/2006/relationships/image" Target="../media/image221.png"/><Relationship Id="rId325" Type="http://schemas.openxmlformats.org/officeDocument/2006/relationships/image" Target="../media/image323.png"/><Relationship Id="rId171" Type="http://schemas.openxmlformats.org/officeDocument/2006/relationships/customXml" Target="../ink/ink244.xml"/><Relationship Id="rId227" Type="http://schemas.openxmlformats.org/officeDocument/2006/relationships/customXml" Target="../ink/ink272.xml"/><Relationship Id="rId269" Type="http://schemas.openxmlformats.org/officeDocument/2006/relationships/image" Target="../media/image295.png"/><Relationship Id="rId33" Type="http://schemas.openxmlformats.org/officeDocument/2006/relationships/customXml" Target="../ink/ink176.xml"/><Relationship Id="rId129" Type="http://schemas.openxmlformats.org/officeDocument/2006/relationships/customXml" Target="../ink/ink224.xml"/><Relationship Id="rId280" Type="http://schemas.openxmlformats.org/officeDocument/2006/relationships/customXml" Target="../ink/ink299.xml"/><Relationship Id="rId336" Type="http://schemas.openxmlformats.org/officeDocument/2006/relationships/customXml" Target="../ink/ink327.xml"/><Relationship Id="rId75" Type="http://schemas.openxmlformats.org/officeDocument/2006/relationships/customXml" Target="../ink/ink197.xml"/><Relationship Id="rId140" Type="http://schemas.openxmlformats.org/officeDocument/2006/relationships/image" Target="../media/image232.png"/><Relationship Id="rId182" Type="http://schemas.openxmlformats.org/officeDocument/2006/relationships/image" Target="../media/image252.png"/><Relationship Id="rId6" Type="http://schemas.openxmlformats.org/officeDocument/2006/relationships/image" Target="../media/image165.png"/><Relationship Id="rId238" Type="http://schemas.openxmlformats.org/officeDocument/2006/relationships/customXml" Target="../ink/ink278.xml"/><Relationship Id="rId291" Type="http://schemas.openxmlformats.org/officeDocument/2006/relationships/image" Target="../media/image306.png"/><Relationship Id="rId305" Type="http://schemas.openxmlformats.org/officeDocument/2006/relationships/image" Target="../media/image313.png"/><Relationship Id="rId347" Type="http://schemas.openxmlformats.org/officeDocument/2006/relationships/image" Target="../media/image334.png"/><Relationship Id="rId44" Type="http://schemas.openxmlformats.org/officeDocument/2006/relationships/image" Target="../media/image184.png"/><Relationship Id="rId86" Type="http://schemas.openxmlformats.org/officeDocument/2006/relationships/image" Target="../media/image205.png"/><Relationship Id="rId151" Type="http://schemas.openxmlformats.org/officeDocument/2006/relationships/customXml" Target="../ink/ink234.xml"/><Relationship Id="rId193" Type="http://schemas.openxmlformats.org/officeDocument/2006/relationships/customXml" Target="../ink/ink255.xml"/><Relationship Id="rId207" Type="http://schemas.openxmlformats.org/officeDocument/2006/relationships/customXml" Target="../ink/ink262.xml"/><Relationship Id="rId249" Type="http://schemas.openxmlformats.org/officeDocument/2006/relationships/image" Target="../media/image285.png"/><Relationship Id="rId13" Type="http://schemas.openxmlformats.org/officeDocument/2006/relationships/customXml" Target="../ink/ink166.xml"/><Relationship Id="rId109" Type="http://schemas.openxmlformats.org/officeDocument/2006/relationships/customXml" Target="../ink/ink214.xml"/><Relationship Id="rId260" Type="http://schemas.openxmlformats.org/officeDocument/2006/relationships/customXml" Target="../ink/ink289.xml"/><Relationship Id="rId316" Type="http://schemas.openxmlformats.org/officeDocument/2006/relationships/customXml" Target="../ink/ink317.xml"/><Relationship Id="rId55" Type="http://schemas.openxmlformats.org/officeDocument/2006/relationships/customXml" Target="../ink/ink187.xml"/><Relationship Id="rId97" Type="http://schemas.openxmlformats.org/officeDocument/2006/relationships/customXml" Target="../ink/ink208.xml"/><Relationship Id="rId120" Type="http://schemas.openxmlformats.org/officeDocument/2006/relationships/image" Target="../media/image222.png"/><Relationship Id="rId162" Type="http://schemas.openxmlformats.org/officeDocument/2006/relationships/image" Target="../media/image243.png"/><Relationship Id="rId218" Type="http://schemas.openxmlformats.org/officeDocument/2006/relationships/image" Target="../media/image270.png"/><Relationship Id="rId271" Type="http://schemas.openxmlformats.org/officeDocument/2006/relationships/image" Target="../media/image296.png"/><Relationship Id="rId24" Type="http://schemas.openxmlformats.org/officeDocument/2006/relationships/image" Target="../media/image174.png"/><Relationship Id="rId66" Type="http://schemas.openxmlformats.org/officeDocument/2006/relationships/image" Target="../media/image195.png"/><Relationship Id="rId131" Type="http://schemas.openxmlformats.org/officeDocument/2006/relationships/customXml" Target="../ink/ink225.xml"/><Relationship Id="rId327" Type="http://schemas.openxmlformats.org/officeDocument/2006/relationships/image" Target="../media/image324.png"/><Relationship Id="rId173" Type="http://schemas.openxmlformats.org/officeDocument/2006/relationships/customXml" Target="../ink/ink245.xml"/><Relationship Id="rId229" Type="http://schemas.openxmlformats.org/officeDocument/2006/relationships/customXml" Target="../ink/ink273.xml"/><Relationship Id="rId240" Type="http://schemas.openxmlformats.org/officeDocument/2006/relationships/customXml" Target="../ink/ink27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A5DE80-1A5D-4AD3-87BC-E156CE44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967" y="0"/>
            <a:ext cx="7506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1B82767-C5D1-476B-9223-ADEB8FCD636B}"/>
              </a:ext>
            </a:extLst>
          </p:cNvPr>
          <p:cNvSpPr/>
          <p:nvPr/>
        </p:nvSpPr>
        <p:spPr>
          <a:xfrm>
            <a:off x="6416289" y="10202320"/>
            <a:ext cx="4336002" cy="1252329"/>
          </a:xfrm>
          <a:prstGeom prst="roundRect">
            <a:avLst>
              <a:gd name="adj" fmla="val 3145"/>
            </a:avLst>
          </a:prstGeom>
          <a:solidFill>
            <a:srgbClr val="9EC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7F21CA9A-4BA9-4218-A237-D5D1F32ECC3F}"/>
              </a:ext>
            </a:extLst>
          </p:cNvPr>
          <p:cNvSpPr/>
          <p:nvPr/>
        </p:nvSpPr>
        <p:spPr>
          <a:xfrm>
            <a:off x="5135258" y="8669739"/>
            <a:ext cx="796794" cy="2035430"/>
          </a:xfrm>
          <a:prstGeom prst="roundRect">
            <a:avLst>
              <a:gd name="adj" fmla="val 7247"/>
            </a:avLst>
          </a:prstGeom>
          <a:solidFill>
            <a:srgbClr val="9EC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8DCC410B-A784-46E0-AC89-6481CDF6685A}"/>
              </a:ext>
            </a:extLst>
          </p:cNvPr>
          <p:cNvSpPr/>
          <p:nvPr/>
        </p:nvSpPr>
        <p:spPr>
          <a:xfrm>
            <a:off x="3405456" y="9381280"/>
            <a:ext cx="2528117" cy="2073816"/>
          </a:xfrm>
          <a:prstGeom prst="roundRect">
            <a:avLst>
              <a:gd name="adj" fmla="val 3145"/>
            </a:avLst>
          </a:prstGeom>
          <a:solidFill>
            <a:srgbClr val="9EC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24B01FD0-67E7-4373-8601-B6BF2F967734}"/>
              </a:ext>
            </a:extLst>
          </p:cNvPr>
          <p:cNvSpPr/>
          <p:nvPr/>
        </p:nvSpPr>
        <p:spPr>
          <a:xfrm>
            <a:off x="4704098" y="3666705"/>
            <a:ext cx="368141" cy="2931130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2A51FF6-710A-45E9-8EBA-DBF56FAB5626}"/>
              </a:ext>
            </a:extLst>
          </p:cNvPr>
          <p:cNvSpPr/>
          <p:nvPr/>
        </p:nvSpPr>
        <p:spPr>
          <a:xfrm>
            <a:off x="6837034" y="2910198"/>
            <a:ext cx="368142" cy="2507282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A1CD19A-9F24-4504-963D-9F63810AC453}"/>
              </a:ext>
            </a:extLst>
          </p:cNvPr>
          <p:cNvSpPr/>
          <p:nvPr/>
        </p:nvSpPr>
        <p:spPr>
          <a:xfrm>
            <a:off x="10120889" y="2910198"/>
            <a:ext cx="636736" cy="12251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6EC5D9-D45D-4AA5-9052-A3B5456DC275}"/>
              </a:ext>
            </a:extLst>
          </p:cNvPr>
          <p:cNvSpPr/>
          <p:nvPr/>
        </p:nvSpPr>
        <p:spPr>
          <a:xfrm>
            <a:off x="10120889" y="1014535"/>
            <a:ext cx="636736" cy="1856377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岷山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51E66D-2442-4254-9FCA-3C4580203D17}"/>
              </a:ext>
            </a:extLst>
          </p:cNvPr>
          <p:cNvSpPr/>
          <p:nvPr/>
        </p:nvSpPr>
        <p:spPr>
          <a:xfrm>
            <a:off x="9726401" y="1022429"/>
            <a:ext cx="368141" cy="43166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8AEACA-9802-404D-9DDF-D244946E18B2}"/>
              </a:ext>
            </a:extLst>
          </p:cNvPr>
          <p:cNvSpPr/>
          <p:nvPr/>
        </p:nvSpPr>
        <p:spPr>
          <a:xfrm>
            <a:off x="9316328" y="1024212"/>
            <a:ext cx="368142" cy="1668089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E7003C-B847-4CD3-BC7D-BA77506536C3}"/>
              </a:ext>
            </a:extLst>
          </p:cNvPr>
          <p:cNvSpPr/>
          <p:nvPr/>
        </p:nvSpPr>
        <p:spPr>
          <a:xfrm>
            <a:off x="8906256" y="1022431"/>
            <a:ext cx="368141" cy="2849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9F1AC4-9F49-4F23-9065-60914C5CF3D7}"/>
              </a:ext>
            </a:extLst>
          </p:cNvPr>
          <p:cNvSpPr/>
          <p:nvPr/>
        </p:nvSpPr>
        <p:spPr>
          <a:xfrm>
            <a:off x="8496183" y="1022430"/>
            <a:ext cx="368142" cy="2849135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CDEBF0-EEAE-42C0-8152-61B5DE8FA238}"/>
              </a:ext>
            </a:extLst>
          </p:cNvPr>
          <p:cNvSpPr/>
          <p:nvPr/>
        </p:nvSpPr>
        <p:spPr>
          <a:xfrm>
            <a:off x="8082063" y="1022429"/>
            <a:ext cx="368141" cy="4396465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雅砻江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0BC629-C2EC-402A-9391-6AADD2B94EBF}"/>
              </a:ext>
            </a:extLst>
          </p:cNvPr>
          <p:cNvSpPr/>
          <p:nvPr/>
        </p:nvSpPr>
        <p:spPr>
          <a:xfrm>
            <a:off x="7667942" y="1022429"/>
            <a:ext cx="368142" cy="4028250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6FC807-4082-4206-91B1-5678D1109B1E}"/>
              </a:ext>
            </a:extLst>
          </p:cNvPr>
          <p:cNvSpPr/>
          <p:nvPr/>
        </p:nvSpPr>
        <p:spPr>
          <a:xfrm>
            <a:off x="7253822" y="1022428"/>
            <a:ext cx="368141" cy="43964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金沙江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879F158-5F90-4D2D-AC23-F2680A72488C}"/>
              </a:ext>
            </a:extLst>
          </p:cNvPr>
          <p:cNvSpPr/>
          <p:nvPr/>
        </p:nvSpPr>
        <p:spPr>
          <a:xfrm>
            <a:off x="6839701" y="1022427"/>
            <a:ext cx="368142" cy="1856373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A1C35C-8B3E-4745-9ABB-DEFC1CE2C12C}"/>
              </a:ext>
            </a:extLst>
          </p:cNvPr>
          <p:cNvSpPr/>
          <p:nvPr/>
        </p:nvSpPr>
        <p:spPr>
          <a:xfrm>
            <a:off x="6422120" y="1022427"/>
            <a:ext cx="368141" cy="7609115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1E8EA2B-0172-4BDB-A9D8-D08E61518DAA}"/>
              </a:ext>
            </a:extLst>
          </p:cNvPr>
          <p:cNvSpPr/>
          <p:nvPr/>
        </p:nvSpPr>
        <p:spPr>
          <a:xfrm>
            <a:off x="5990860" y="1022424"/>
            <a:ext cx="368142" cy="10443535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D19DA3B-C073-4951-A1A4-2B8D7DAD418B}"/>
              </a:ext>
            </a:extLst>
          </p:cNvPr>
          <p:cNvSpPr/>
          <p:nvPr/>
        </p:nvSpPr>
        <p:spPr>
          <a:xfrm>
            <a:off x="5565432" y="1022426"/>
            <a:ext cx="368141" cy="7609116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9DAFFB-7635-4435-964D-7DE8EF8F4BCF}"/>
              </a:ext>
            </a:extLst>
          </p:cNvPr>
          <p:cNvSpPr/>
          <p:nvPr/>
        </p:nvSpPr>
        <p:spPr>
          <a:xfrm>
            <a:off x="5132533" y="1022427"/>
            <a:ext cx="368142" cy="2561877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伯舒拉岭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0C6311-64BE-499F-81BE-2C007574DFD0}"/>
              </a:ext>
            </a:extLst>
          </p:cNvPr>
          <p:cNvSpPr/>
          <p:nvPr/>
        </p:nvSpPr>
        <p:spPr>
          <a:xfrm>
            <a:off x="4699308" y="1022425"/>
            <a:ext cx="368141" cy="22293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察隅河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40E4A9-6A9F-46BE-93E7-DA8930416914}"/>
              </a:ext>
            </a:extLst>
          </p:cNvPr>
          <p:cNvSpPr/>
          <p:nvPr/>
        </p:nvSpPr>
        <p:spPr>
          <a:xfrm>
            <a:off x="4242505" y="1022424"/>
            <a:ext cx="406025" cy="1856377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岗日嘎布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5E96C5-E217-475F-B594-F28802659563}"/>
              </a:ext>
            </a:extLst>
          </p:cNvPr>
          <p:cNvSpPr txBox="1"/>
          <p:nvPr/>
        </p:nvSpPr>
        <p:spPr>
          <a:xfrm>
            <a:off x="1817997" y="1392052"/>
            <a:ext cx="1713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喜 马 拉 雅 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AE2E3F-00E1-401F-881D-0CB144939C78}"/>
              </a:ext>
            </a:extLst>
          </p:cNvPr>
          <p:cNvSpPr txBox="1"/>
          <p:nvPr/>
        </p:nvSpPr>
        <p:spPr>
          <a:xfrm>
            <a:off x="1817997" y="2188084"/>
            <a:ext cx="16796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雅 鲁 藏 布 江</a:t>
            </a:r>
            <a:endParaRPr 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998EBB-5F14-4BE7-AC25-1C9D93979CBF}"/>
              </a:ext>
            </a:extLst>
          </p:cNvPr>
          <p:cNvSpPr/>
          <p:nvPr/>
        </p:nvSpPr>
        <p:spPr>
          <a:xfrm>
            <a:off x="3832857" y="1022423"/>
            <a:ext cx="363669" cy="20816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丹巴曲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B702E0C-90E1-40F8-9AD1-DF2FBD36A522}"/>
              </a:ext>
            </a:extLst>
          </p:cNvPr>
          <p:cNvSpPr/>
          <p:nvPr/>
        </p:nvSpPr>
        <p:spPr>
          <a:xfrm>
            <a:off x="3407428" y="1022423"/>
            <a:ext cx="368142" cy="1856377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米什米山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27D17E3-824A-4F6A-AD59-DA6D44025FBD}"/>
              </a:ext>
            </a:extLst>
          </p:cNvPr>
          <p:cNvSpPr/>
          <p:nvPr/>
        </p:nvSpPr>
        <p:spPr>
          <a:xfrm>
            <a:off x="9382440" y="1873147"/>
            <a:ext cx="247659" cy="77968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夹金山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44606A2-36BA-445E-B3CF-EC46C7A0184A}"/>
              </a:ext>
            </a:extLst>
          </p:cNvPr>
          <p:cNvSpPr/>
          <p:nvPr/>
        </p:nvSpPr>
        <p:spPr>
          <a:xfrm>
            <a:off x="9312280" y="2721878"/>
            <a:ext cx="368142" cy="779687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大相岭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7CA2EAD-41E9-4F70-8335-238410815E47}"/>
              </a:ext>
            </a:extLst>
          </p:cNvPr>
          <p:cNvSpPr/>
          <p:nvPr/>
        </p:nvSpPr>
        <p:spPr>
          <a:xfrm>
            <a:off x="8496183" y="3901143"/>
            <a:ext cx="1192335" cy="280025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 相 岭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833DADC-AC8A-47E3-86D2-A95277127F51}"/>
              </a:ext>
            </a:extLst>
          </p:cNvPr>
          <p:cNvSpPr/>
          <p:nvPr/>
        </p:nvSpPr>
        <p:spPr>
          <a:xfrm>
            <a:off x="9119452" y="3526547"/>
            <a:ext cx="975090" cy="34501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09CF3A2-76E1-48E6-B9E6-3A195A0704B9}"/>
              </a:ext>
            </a:extLst>
          </p:cNvPr>
          <p:cNvSpPr/>
          <p:nvPr/>
        </p:nvSpPr>
        <p:spPr>
          <a:xfrm>
            <a:off x="8488087" y="4206150"/>
            <a:ext cx="1192335" cy="844529"/>
          </a:xfrm>
          <a:prstGeom prst="roundRect">
            <a:avLst>
              <a:gd name="adj" fmla="val 5099"/>
            </a:avLst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 凉 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F518C45-BA7C-4D45-8B34-5928CB92985E}"/>
              </a:ext>
            </a:extLst>
          </p:cNvPr>
          <p:cNvSpPr/>
          <p:nvPr/>
        </p:nvSpPr>
        <p:spPr>
          <a:xfrm>
            <a:off x="7253823" y="5079361"/>
            <a:ext cx="2840720" cy="3450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21764D6-3726-484A-B43A-CB18CD103432}"/>
              </a:ext>
            </a:extLst>
          </p:cNvPr>
          <p:cNvSpPr/>
          <p:nvPr/>
        </p:nvSpPr>
        <p:spPr>
          <a:xfrm>
            <a:off x="9726401" y="3429001"/>
            <a:ext cx="368141" cy="9420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C2831-1C4B-4D5C-BAE2-FBE230ACFA12}"/>
              </a:ext>
            </a:extLst>
          </p:cNvPr>
          <p:cNvSpPr/>
          <p:nvPr/>
        </p:nvSpPr>
        <p:spPr>
          <a:xfrm>
            <a:off x="9726401" y="4298457"/>
            <a:ext cx="368141" cy="112043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B7563F-FD55-416A-A2C3-D43FBD0B49DC}"/>
              </a:ext>
            </a:extLst>
          </p:cNvPr>
          <p:cNvSpPr txBox="1"/>
          <p:nvPr/>
        </p:nvSpPr>
        <p:spPr>
          <a:xfrm>
            <a:off x="4699992" y="3911383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独龙江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51613C-D91C-44AE-9CF0-4876D771640D}"/>
              </a:ext>
            </a:extLst>
          </p:cNvPr>
          <p:cNvSpPr txBox="1"/>
          <p:nvPr/>
        </p:nvSpPr>
        <p:spPr>
          <a:xfrm>
            <a:off x="8895659" y="1502016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大渡河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C4CFC22-17CF-4A3C-8006-EEEBC09192A1}"/>
              </a:ext>
            </a:extLst>
          </p:cNvPr>
          <p:cNvSpPr/>
          <p:nvPr/>
        </p:nvSpPr>
        <p:spPr>
          <a:xfrm rot="5400000">
            <a:off x="10075906" y="3827910"/>
            <a:ext cx="368141" cy="10524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376280-E177-4A08-BFA0-C050D332332D}"/>
              </a:ext>
            </a:extLst>
          </p:cNvPr>
          <p:cNvSpPr txBox="1"/>
          <p:nvPr/>
        </p:nvSpPr>
        <p:spPr>
          <a:xfrm>
            <a:off x="9890212" y="4180557"/>
            <a:ext cx="66038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长 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F14FF5-ECDC-4EFB-9434-512E8FE4F86E}"/>
              </a:ext>
            </a:extLst>
          </p:cNvPr>
          <p:cNvSpPr txBox="1"/>
          <p:nvPr/>
        </p:nvSpPr>
        <p:spPr>
          <a:xfrm>
            <a:off x="9296696" y="1000520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邛崃山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2CB2A5-41C8-4E1F-AEA9-68C91D4DFB62}"/>
              </a:ext>
            </a:extLst>
          </p:cNvPr>
          <p:cNvSpPr txBox="1"/>
          <p:nvPr/>
        </p:nvSpPr>
        <p:spPr>
          <a:xfrm>
            <a:off x="8498850" y="1018121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大雪山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ED18DE8-1D54-456E-979F-6E1EF4605A59}"/>
              </a:ext>
            </a:extLst>
          </p:cNvPr>
          <p:cNvSpPr/>
          <p:nvPr/>
        </p:nvSpPr>
        <p:spPr>
          <a:xfrm>
            <a:off x="8558272" y="1963681"/>
            <a:ext cx="247659" cy="77968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折多山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B26483D-81DA-4FB4-A2DE-FE1BB30C0781}"/>
              </a:ext>
            </a:extLst>
          </p:cNvPr>
          <p:cNvSpPr/>
          <p:nvPr/>
        </p:nvSpPr>
        <p:spPr>
          <a:xfrm>
            <a:off x="8558272" y="2935071"/>
            <a:ext cx="247659" cy="77968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贡嘎山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31ECE12-B567-47CC-B9DB-D6FF008FE013}"/>
              </a:ext>
            </a:extLst>
          </p:cNvPr>
          <p:cNvSpPr/>
          <p:nvPr/>
        </p:nvSpPr>
        <p:spPr>
          <a:xfrm>
            <a:off x="10130197" y="4572951"/>
            <a:ext cx="627429" cy="844529"/>
          </a:xfrm>
          <a:prstGeom prst="roundRect">
            <a:avLst>
              <a:gd name="adj" fmla="val 17353"/>
            </a:avLst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332A8D7-7D3F-4AF8-BADF-CC95A071F80A}"/>
              </a:ext>
            </a:extLst>
          </p:cNvPr>
          <p:cNvSpPr/>
          <p:nvPr/>
        </p:nvSpPr>
        <p:spPr>
          <a:xfrm>
            <a:off x="10181711" y="4605371"/>
            <a:ext cx="247659" cy="77968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五莲峰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54229A-68A5-44A7-8008-E13A4EF668D6}"/>
              </a:ext>
            </a:extLst>
          </p:cNvPr>
          <p:cNvSpPr txBox="1"/>
          <p:nvPr/>
        </p:nvSpPr>
        <p:spPr>
          <a:xfrm>
            <a:off x="10394409" y="4587896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乌蒙山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D6E8541-44F6-4056-B2E3-09079F3F53C4}"/>
              </a:ext>
            </a:extLst>
          </p:cNvPr>
          <p:cNvSpPr txBox="1"/>
          <p:nvPr/>
        </p:nvSpPr>
        <p:spPr>
          <a:xfrm>
            <a:off x="7657807" y="1039302"/>
            <a:ext cx="43945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沙鲁里山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253801-F91B-49FE-8ECF-367506B4D435}"/>
              </a:ext>
            </a:extLst>
          </p:cNvPr>
          <p:cNvSpPr txBox="1"/>
          <p:nvPr/>
        </p:nvSpPr>
        <p:spPr>
          <a:xfrm>
            <a:off x="10241561" y="2990880"/>
            <a:ext cx="43945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四川盆地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3B04DE2-AD85-402D-8D9A-937E7BD76B2A}"/>
              </a:ext>
            </a:extLst>
          </p:cNvPr>
          <p:cNvSpPr/>
          <p:nvPr/>
        </p:nvSpPr>
        <p:spPr>
          <a:xfrm>
            <a:off x="7729008" y="2142941"/>
            <a:ext cx="247659" cy="77968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雀儿山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57302C1-F049-4A48-BC1B-162235991175}"/>
              </a:ext>
            </a:extLst>
          </p:cNvPr>
          <p:cNvSpPr/>
          <p:nvPr/>
        </p:nvSpPr>
        <p:spPr>
          <a:xfrm>
            <a:off x="7724135" y="3104108"/>
            <a:ext cx="247659" cy="77968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格聂山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478FA9D-DA2F-40A1-A312-D6733D4DCD4F}"/>
              </a:ext>
            </a:extLst>
          </p:cNvPr>
          <p:cNvSpPr/>
          <p:nvPr/>
        </p:nvSpPr>
        <p:spPr>
          <a:xfrm>
            <a:off x="7728055" y="4041155"/>
            <a:ext cx="247659" cy="77968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海子山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AEEC27-E108-4AB0-B226-7388B4563471}"/>
              </a:ext>
            </a:extLst>
          </p:cNvPr>
          <p:cNvSpPr txBox="1"/>
          <p:nvPr/>
        </p:nvSpPr>
        <p:spPr>
          <a:xfrm>
            <a:off x="6819162" y="2092743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芒康山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CD9DE77-835D-4887-A06B-C05C022AFB29}"/>
              </a:ext>
            </a:extLst>
          </p:cNvPr>
          <p:cNvSpPr/>
          <p:nvPr/>
        </p:nvSpPr>
        <p:spPr>
          <a:xfrm>
            <a:off x="6897275" y="4307354"/>
            <a:ext cx="247659" cy="102697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清水朗山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346EB3B-4EAA-4A34-8479-A8E7CFAC10DA}"/>
              </a:ext>
            </a:extLst>
          </p:cNvPr>
          <p:cNvSpPr txBox="1"/>
          <p:nvPr/>
        </p:nvSpPr>
        <p:spPr>
          <a:xfrm>
            <a:off x="6834498" y="3363509"/>
            <a:ext cx="43945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云岭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47FB968-A94F-4F37-ADA4-43D9BAFFABF0}"/>
              </a:ext>
            </a:extLst>
          </p:cNvPr>
          <p:cNvSpPr/>
          <p:nvPr/>
        </p:nvSpPr>
        <p:spPr>
          <a:xfrm>
            <a:off x="6837034" y="5448878"/>
            <a:ext cx="368142" cy="956735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FA9C48-A252-45D3-9BD5-646538C23AA1}"/>
              </a:ext>
            </a:extLst>
          </p:cNvPr>
          <p:cNvSpPr txBox="1"/>
          <p:nvPr/>
        </p:nvSpPr>
        <p:spPr>
          <a:xfrm>
            <a:off x="6831801" y="5506491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无量山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9912B16-3215-4C16-9DE8-8509B7BACD89}"/>
              </a:ext>
            </a:extLst>
          </p:cNvPr>
          <p:cNvSpPr/>
          <p:nvPr/>
        </p:nvSpPr>
        <p:spPr>
          <a:xfrm>
            <a:off x="7248492" y="5453209"/>
            <a:ext cx="368142" cy="956735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3BC868A-7D40-47AC-928F-15FDA7738180}"/>
              </a:ext>
            </a:extLst>
          </p:cNvPr>
          <p:cNvSpPr txBox="1"/>
          <p:nvPr/>
        </p:nvSpPr>
        <p:spPr>
          <a:xfrm>
            <a:off x="7243259" y="5510822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哀牢山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314A379-4D43-4E2F-BF2A-7603CB6862D6}"/>
              </a:ext>
            </a:extLst>
          </p:cNvPr>
          <p:cNvSpPr/>
          <p:nvPr/>
        </p:nvSpPr>
        <p:spPr>
          <a:xfrm>
            <a:off x="7667942" y="5459234"/>
            <a:ext cx="368141" cy="2267027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红河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A2F7EAC-EDD3-4B80-8CB6-5B8BC105D9D4}"/>
              </a:ext>
            </a:extLst>
          </p:cNvPr>
          <p:cNvSpPr/>
          <p:nvPr/>
        </p:nvSpPr>
        <p:spPr>
          <a:xfrm>
            <a:off x="8083603" y="5459234"/>
            <a:ext cx="2674022" cy="9463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云 贵 高 原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D08730-401E-4428-8924-83A32B75DCFF}"/>
              </a:ext>
            </a:extLst>
          </p:cNvPr>
          <p:cNvSpPr txBox="1"/>
          <p:nvPr/>
        </p:nvSpPr>
        <p:spPr>
          <a:xfrm>
            <a:off x="10881360" y="2315163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秦 岭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7F4769-BE1B-444A-AD32-6BD789DD845D}"/>
              </a:ext>
            </a:extLst>
          </p:cNvPr>
          <p:cNvSpPr txBox="1"/>
          <p:nvPr/>
        </p:nvSpPr>
        <p:spPr>
          <a:xfrm>
            <a:off x="10881360" y="3111039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汉 水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27DF3BD-975A-41BB-9EB9-5747468A1EC4}"/>
              </a:ext>
            </a:extLst>
          </p:cNvPr>
          <p:cNvSpPr txBox="1"/>
          <p:nvPr/>
        </p:nvSpPr>
        <p:spPr>
          <a:xfrm>
            <a:off x="10881360" y="3845597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大 巴 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33C389F-37D3-48F6-A15B-F60BC4D6F5C4}"/>
              </a:ext>
            </a:extLst>
          </p:cNvPr>
          <p:cNvSpPr txBox="1"/>
          <p:nvPr/>
        </p:nvSpPr>
        <p:spPr>
          <a:xfrm>
            <a:off x="10881360" y="4893168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雪 峰 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19C1BD-6484-438B-9274-8C5DBCDFC6E7}"/>
              </a:ext>
            </a:extLst>
          </p:cNvPr>
          <p:cNvSpPr txBox="1"/>
          <p:nvPr/>
        </p:nvSpPr>
        <p:spPr>
          <a:xfrm>
            <a:off x="10881360" y="5749283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五 岭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9AB5330-5726-4AE9-BEE9-2BF245082A9D}"/>
              </a:ext>
            </a:extLst>
          </p:cNvPr>
          <p:cNvSpPr txBox="1"/>
          <p:nvPr/>
        </p:nvSpPr>
        <p:spPr>
          <a:xfrm>
            <a:off x="10881360" y="6473154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南 盘 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5D646D-56F8-46BD-830B-ABF171490B8C}"/>
              </a:ext>
            </a:extLst>
          </p:cNvPr>
          <p:cNvSpPr txBox="1"/>
          <p:nvPr/>
        </p:nvSpPr>
        <p:spPr>
          <a:xfrm>
            <a:off x="10881360" y="870145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陇 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7B82D5C-60B0-4650-9686-EA854953D2F6}"/>
              </a:ext>
            </a:extLst>
          </p:cNvPr>
          <p:cNvSpPr txBox="1"/>
          <p:nvPr/>
        </p:nvSpPr>
        <p:spPr>
          <a:xfrm>
            <a:off x="10881360" y="1561329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渭 水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90ABD58-8834-4E0A-9932-9518087FE451}"/>
              </a:ext>
            </a:extLst>
          </p:cNvPr>
          <p:cNvSpPr/>
          <p:nvPr/>
        </p:nvSpPr>
        <p:spPr>
          <a:xfrm>
            <a:off x="8078270" y="6442433"/>
            <a:ext cx="2674022" cy="9463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红 河 平 原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8105F70-8B22-4CD8-AEDC-29EBF3732B0B}"/>
              </a:ext>
            </a:extLst>
          </p:cNvPr>
          <p:cNvSpPr/>
          <p:nvPr/>
        </p:nvSpPr>
        <p:spPr>
          <a:xfrm rot="5400000">
            <a:off x="9026045" y="6065565"/>
            <a:ext cx="368141" cy="3084350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5F21F78-E3F0-4D82-BDE5-40DF626CD143}"/>
              </a:ext>
            </a:extLst>
          </p:cNvPr>
          <p:cNvSpPr txBox="1"/>
          <p:nvPr/>
        </p:nvSpPr>
        <p:spPr>
          <a:xfrm>
            <a:off x="10881360" y="8976172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南 海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A73E1D-8F2A-4957-B6D1-50BBA0503EC9}"/>
              </a:ext>
            </a:extLst>
          </p:cNvPr>
          <p:cNvSpPr txBox="1"/>
          <p:nvPr/>
        </p:nvSpPr>
        <p:spPr>
          <a:xfrm>
            <a:off x="6422119" y="3550775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澜沧江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0B5B93-CEDE-4B89-8F52-9872B9B43E6C}"/>
              </a:ext>
            </a:extLst>
          </p:cNvPr>
          <p:cNvSpPr txBox="1"/>
          <p:nvPr/>
        </p:nvSpPr>
        <p:spPr>
          <a:xfrm>
            <a:off x="6397118" y="6990448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湄公河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CBA5EF1-43F0-4874-9338-4AD4E5E7EDC1}"/>
              </a:ext>
            </a:extLst>
          </p:cNvPr>
          <p:cNvSpPr/>
          <p:nvPr/>
        </p:nvSpPr>
        <p:spPr>
          <a:xfrm>
            <a:off x="6836572" y="6438887"/>
            <a:ext cx="780061" cy="1790714"/>
          </a:xfrm>
          <a:prstGeom prst="roundRect">
            <a:avLst/>
          </a:prstGeom>
          <a:solidFill>
            <a:srgbClr val="FFD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2AB527F-8982-40A8-AF9D-342AB3BF48C8}"/>
              </a:ext>
            </a:extLst>
          </p:cNvPr>
          <p:cNvSpPr/>
          <p:nvPr/>
        </p:nvSpPr>
        <p:spPr>
          <a:xfrm>
            <a:off x="6839701" y="7836700"/>
            <a:ext cx="3912591" cy="391520"/>
          </a:xfrm>
          <a:prstGeom prst="roundRect">
            <a:avLst/>
          </a:prstGeom>
          <a:solidFill>
            <a:srgbClr val="FFD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A75DEAC-89F8-4815-9B52-5BD90D83ABF7}"/>
              </a:ext>
            </a:extLst>
          </p:cNvPr>
          <p:cNvSpPr/>
          <p:nvPr/>
        </p:nvSpPr>
        <p:spPr>
          <a:xfrm>
            <a:off x="6843798" y="7706116"/>
            <a:ext cx="761915" cy="391520"/>
          </a:xfrm>
          <a:prstGeom prst="roundRect">
            <a:avLst>
              <a:gd name="adj" fmla="val 0"/>
            </a:avLst>
          </a:prstGeom>
          <a:solidFill>
            <a:srgbClr val="FFD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93C1C8A-0646-42D8-8D60-7B20D124D578}"/>
              </a:ext>
            </a:extLst>
          </p:cNvPr>
          <p:cNvSpPr txBox="1"/>
          <p:nvPr/>
        </p:nvSpPr>
        <p:spPr>
          <a:xfrm>
            <a:off x="7043718" y="6915800"/>
            <a:ext cx="43945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长山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ED7E8E14-A115-4434-AB37-76492C910F23}"/>
              </a:ext>
            </a:extLst>
          </p:cNvPr>
          <p:cNvSpPr/>
          <p:nvPr/>
        </p:nvSpPr>
        <p:spPr>
          <a:xfrm>
            <a:off x="9367226" y="8275873"/>
            <a:ext cx="1369851" cy="1478909"/>
          </a:xfrm>
          <a:prstGeom prst="roundRect">
            <a:avLst>
              <a:gd name="adj" fmla="val 504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湄 公 河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平 原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D3D513C7-5916-4F17-AAF6-D7D3DF062158}"/>
              </a:ext>
            </a:extLst>
          </p:cNvPr>
          <p:cNvSpPr/>
          <p:nvPr/>
        </p:nvSpPr>
        <p:spPr>
          <a:xfrm rot="5400000">
            <a:off x="7818959" y="7153805"/>
            <a:ext cx="368141" cy="2587333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7FEF3E9-F6B4-4AD0-98A7-A8A214757F44}"/>
              </a:ext>
            </a:extLst>
          </p:cNvPr>
          <p:cNvSpPr/>
          <p:nvPr/>
        </p:nvSpPr>
        <p:spPr>
          <a:xfrm>
            <a:off x="6423141" y="8675628"/>
            <a:ext cx="368141" cy="14798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昭披耶河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4A9A579C-77D8-4571-9DAE-1E63ABA22B67}"/>
              </a:ext>
            </a:extLst>
          </p:cNvPr>
          <p:cNvSpPr/>
          <p:nvPr/>
        </p:nvSpPr>
        <p:spPr>
          <a:xfrm>
            <a:off x="7224755" y="8673000"/>
            <a:ext cx="368142" cy="1482513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A55051EA-B804-4207-9D13-EC1DD9351AF7}"/>
              </a:ext>
            </a:extLst>
          </p:cNvPr>
          <p:cNvSpPr/>
          <p:nvPr/>
        </p:nvSpPr>
        <p:spPr>
          <a:xfrm>
            <a:off x="6823992" y="8673000"/>
            <a:ext cx="368141" cy="14825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昭披耶河平 原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11AF623-6A2E-4868-BB20-64C8EBA865CA}"/>
              </a:ext>
            </a:extLst>
          </p:cNvPr>
          <p:cNvSpPr txBox="1"/>
          <p:nvPr/>
        </p:nvSpPr>
        <p:spPr>
          <a:xfrm>
            <a:off x="7205176" y="8899770"/>
            <a:ext cx="43945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碧差汶山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64202DF-9A18-4F99-B4DD-85B3A2D43B7E}"/>
              </a:ext>
            </a:extLst>
          </p:cNvPr>
          <p:cNvSpPr/>
          <p:nvPr/>
        </p:nvSpPr>
        <p:spPr>
          <a:xfrm>
            <a:off x="8944866" y="8275874"/>
            <a:ext cx="368141" cy="1811516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14F51AA-C2BB-4D77-B47C-038422B76368}"/>
              </a:ext>
            </a:extLst>
          </p:cNvPr>
          <p:cNvSpPr/>
          <p:nvPr/>
        </p:nvSpPr>
        <p:spPr>
          <a:xfrm rot="5400000">
            <a:off x="9656900" y="9089082"/>
            <a:ext cx="368141" cy="1792211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63648DD-65BD-4635-9445-31CF31DC4448}"/>
              </a:ext>
            </a:extLst>
          </p:cNvPr>
          <p:cNvSpPr/>
          <p:nvPr/>
        </p:nvSpPr>
        <p:spPr>
          <a:xfrm>
            <a:off x="7626747" y="8679548"/>
            <a:ext cx="1263900" cy="635178"/>
          </a:xfrm>
          <a:prstGeom prst="roundRect">
            <a:avLst>
              <a:gd name="adj" fmla="val 504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呵 叻 平 原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8AA91A9-9855-4E50-871B-35A28582CAD9}"/>
              </a:ext>
            </a:extLst>
          </p:cNvPr>
          <p:cNvSpPr/>
          <p:nvPr/>
        </p:nvSpPr>
        <p:spPr>
          <a:xfrm>
            <a:off x="7632734" y="9353248"/>
            <a:ext cx="1263900" cy="802265"/>
          </a:xfrm>
          <a:prstGeom prst="roundRect">
            <a:avLst>
              <a:gd name="adj" fmla="val 504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洞 里 萨 湖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盆 地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C258D8E-37AD-410F-B93B-DF1A81355683}"/>
              </a:ext>
            </a:extLst>
          </p:cNvPr>
          <p:cNvSpPr txBox="1"/>
          <p:nvPr/>
        </p:nvSpPr>
        <p:spPr>
          <a:xfrm>
            <a:off x="5969989" y="1065562"/>
            <a:ext cx="43945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他念他翁山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9E1F4130-B66C-43FD-B880-09B3DD537122}"/>
              </a:ext>
            </a:extLst>
          </p:cNvPr>
          <p:cNvSpPr/>
          <p:nvPr/>
        </p:nvSpPr>
        <p:spPr>
          <a:xfrm>
            <a:off x="6054838" y="2398840"/>
            <a:ext cx="247659" cy="1185464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卡瓦格博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701691FC-E4F1-4F60-907C-9BD8BB6F54F4}"/>
              </a:ext>
            </a:extLst>
          </p:cNvPr>
          <p:cNvSpPr/>
          <p:nvPr/>
        </p:nvSpPr>
        <p:spPr>
          <a:xfrm>
            <a:off x="6020388" y="3640282"/>
            <a:ext cx="304542" cy="177719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4A79625-0C9A-4632-AD10-D3EB71CE6203}"/>
              </a:ext>
            </a:extLst>
          </p:cNvPr>
          <p:cNvSpPr txBox="1"/>
          <p:nvPr/>
        </p:nvSpPr>
        <p:spPr>
          <a:xfrm>
            <a:off x="5982768" y="3627821"/>
            <a:ext cx="43945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怒山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953D7D94-2D34-4D23-B13E-95FE92E6964C}"/>
              </a:ext>
            </a:extLst>
          </p:cNvPr>
          <p:cNvSpPr/>
          <p:nvPr/>
        </p:nvSpPr>
        <p:spPr>
          <a:xfrm>
            <a:off x="6048829" y="4191004"/>
            <a:ext cx="247659" cy="1185464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碧罗雪山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9708F62A-F980-4CEA-B3D7-5276D4AA4BA8}"/>
              </a:ext>
            </a:extLst>
          </p:cNvPr>
          <p:cNvSpPr/>
          <p:nvPr/>
        </p:nvSpPr>
        <p:spPr>
          <a:xfrm>
            <a:off x="6055591" y="5462091"/>
            <a:ext cx="247659" cy="943522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邦马山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5C73B71E-8767-44A2-9A8D-FEA4FDD87F7C}"/>
              </a:ext>
            </a:extLst>
          </p:cNvPr>
          <p:cNvSpPr/>
          <p:nvPr/>
        </p:nvSpPr>
        <p:spPr>
          <a:xfrm>
            <a:off x="6039476" y="6667405"/>
            <a:ext cx="268795" cy="3309583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他侬通猜山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E112F0C-ED7F-47E0-B3B7-86EDB2201CDA}"/>
              </a:ext>
            </a:extLst>
          </p:cNvPr>
          <p:cNvSpPr txBox="1"/>
          <p:nvPr/>
        </p:nvSpPr>
        <p:spPr>
          <a:xfrm>
            <a:off x="7976748" y="10692694"/>
            <a:ext cx="9681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泰 国 湾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89BCCE9-95F7-4B47-97BA-BD15C012E9B9}"/>
              </a:ext>
            </a:extLst>
          </p:cNvPr>
          <p:cNvSpPr txBox="1"/>
          <p:nvPr/>
        </p:nvSpPr>
        <p:spPr>
          <a:xfrm>
            <a:off x="5563953" y="11549956"/>
            <a:ext cx="19238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马 来 半 岛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517637B-7847-4BFA-A333-FA81F785AA25}"/>
              </a:ext>
            </a:extLst>
          </p:cNvPr>
          <p:cNvSpPr txBox="1"/>
          <p:nvPr/>
        </p:nvSpPr>
        <p:spPr>
          <a:xfrm>
            <a:off x="5554588" y="3673885"/>
            <a:ext cx="43945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怒江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26B92F8-ED64-40CD-9F73-1CC6DA09D39C}"/>
              </a:ext>
            </a:extLst>
          </p:cNvPr>
          <p:cNvSpPr txBox="1"/>
          <p:nvPr/>
        </p:nvSpPr>
        <p:spPr>
          <a:xfrm>
            <a:off x="5562995" y="6860749"/>
            <a:ext cx="43945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萨尔温江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92CFE114-D63F-4A1B-9371-AF3210795005}"/>
              </a:ext>
            </a:extLst>
          </p:cNvPr>
          <p:cNvSpPr/>
          <p:nvPr/>
        </p:nvSpPr>
        <p:spPr>
          <a:xfrm>
            <a:off x="5139813" y="3670866"/>
            <a:ext cx="368142" cy="2926970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高黎贡山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B34A723-41DD-4971-ADB2-84B414483046}"/>
              </a:ext>
            </a:extLst>
          </p:cNvPr>
          <p:cNvSpPr txBox="1"/>
          <p:nvPr/>
        </p:nvSpPr>
        <p:spPr>
          <a:xfrm>
            <a:off x="5973898" y="10054099"/>
            <a:ext cx="43945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他念他翁山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5340031E-8082-4FFD-9B97-47D11D2D34BC}"/>
              </a:ext>
            </a:extLst>
          </p:cNvPr>
          <p:cNvSpPr/>
          <p:nvPr/>
        </p:nvSpPr>
        <p:spPr>
          <a:xfrm rot="16200000">
            <a:off x="4043403" y="2255149"/>
            <a:ext cx="358217" cy="16350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E4D09A9-43DB-4204-A8E8-EC9EC881C3E2}"/>
              </a:ext>
            </a:extLst>
          </p:cNvPr>
          <p:cNvSpPr txBox="1"/>
          <p:nvPr/>
        </p:nvSpPr>
        <p:spPr>
          <a:xfrm>
            <a:off x="9693505" y="1649740"/>
            <a:ext cx="43945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岷江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260E4FF-EE9B-46AF-99DF-FC24A9B25DC3}"/>
              </a:ext>
            </a:extLst>
          </p:cNvPr>
          <p:cNvSpPr txBox="1"/>
          <p:nvPr/>
        </p:nvSpPr>
        <p:spPr>
          <a:xfrm>
            <a:off x="4696284" y="4940105"/>
            <a:ext cx="43945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伊洛瓦底江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6C0B377-4B98-4BB3-AE40-69487E3EF77F}"/>
              </a:ext>
            </a:extLst>
          </p:cNvPr>
          <p:cNvSpPr/>
          <p:nvPr/>
        </p:nvSpPr>
        <p:spPr>
          <a:xfrm>
            <a:off x="5126756" y="6636032"/>
            <a:ext cx="368141" cy="199551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掸邦高原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ED19A8F1-652E-473A-9FD9-E591633C23D2}"/>
              </a:ext>
            </a:extLst>
          </p:cNvPr>
          <p:cNvSpPr/>
          <p:nvPr/>
        </p:nvSpPr>
        <p:spPr>
          <a:xfrm>
            <a:off x="3404221" y="3394959"/>
            <a:ext cx="368142" cy="3010653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A4AFD22-6447-4CD0-A9B9-354471220F84}"/>
              </a:ext>
            </a:extLst>
          </p:cNvPr>
          <p:cNvSpPr txBox="1"/>
          <p:nvPr/>
        </p:nvSpPr>
        <p:spPr>
          <a:xfrm>
            <a:off x="3390783" y="4213025"/>
            <a:ext cx="269931" cy="13542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那加丘陵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B803296B-9DA5-485F-97E4-A67DEFBE7160}"/>
              </a:ext>
            </a:extLst>
          </p:cNvPr>
          <p:cNvSpPr/>
          <p:nvPr/>
        </p:nvSpPr>
        <p:spPr>
          <a:xfrm>
            <a:off x="3398538" y="6438887"/>
            <a:ext cx="368142" cy="2914361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若开山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EC49645C-5EDA-43D1-9258-E50AA905AF2E}"/>
              </a:ext>
            </a:extLst>
          </p:cNvPr>
          <p:cNvSpPr/>
          <p:nvPr/>
        </p:nvSpPr>
        <p:spPr>
          <a:xfrm>
            <a:off x="3828556" y="3673885"/>
            <a:ext cx="368141" cy="2918862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DCD396F-4F1E-4AEA-BBB3-0283746BEEFE}"/>
              </a:ext>
            </a:extLst>
          </p:cNvPr>
          <p:cNvSpPr txBox="1"/>
          <p:nvPr/>
        </p:nvSpPr>
        <p:spPr>
          <a:xfrm>
            <a:off x="3765875" y="4340709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钦敦江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853789B-898C-449D-B6E0-C11952D664B3}"/>
              </a:ext>
            </a:extLst>
          </p:cNvPr>
          <p:cNvSpPr/>
          <p:nvPr/>
        </p:nvSpPr>
        <p:spPr>
          <a:xfrm rot="16200000">
            <a:off x="4263732" y="5794787"/>
            <a:ext cx="368141" cy="1237953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72C03846-2093-4C15-BD37-17D6503626DE}"/>
              </a:ext>
            </a:extLst>
          </p:cNvPr>
          <p:cNvSpPr/>
          <p:nvPr/>
        </p:nvSpPr>
        <p:spPr>
          <a:xfrm>
            <a:off x="3825488" y="6229693"/>
            <a:ext cx="382475" cy="3123555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70B85C9-D03F-4CF5-A6D8-84D573676EDE}"/>
              </a:ext>
            </a:extLst>
          </p:cNvPr>
          <p:cNvSpPr txBox="1"/>
          <p:nvPr/>
        </p:nvSpPr>
        <p:spPr>
          <a:xfrm>
            <a:off x="1817997" y="4080384"/>
            <a:ext cx="18079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阿 萨 姆 平 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898324-0B59-429F-9894-3FA4F590D8C9}"/>
              </a:ext>
            </a:extLst>
          </p:cNvPr>
          <p:cNvSpPr txBox="1"/>
          <p:nvPr/>
        </p:nvSpPr>
        <p:spPr>
          <a:xfrm>
            <a:off x="2018022" y="5828882"/>
            <a:ext cx="13465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梅 克 纳 河</a:t>
            </a:r>
            <a:endParaRPr 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85F9905-6FDB-4929-B632-35500DBFD5CC}"/>
              </a:ext>
            </a:extLst>
          </p:cNvPr>
          <p:cNvSpPr txBox="1"/>
          <p:nvPr/>
        </p:nvSpPr>
        <p:spPr>
          <a:xfrm>
            <a:off x="2036759" y="7419738"/>
            <a:ext cx="13465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孟 加 拉 湾</a:t>
            </a:r>
            <a:endParaRPr 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2FD8000D-43F8-4C24-B0EA-4D7B678EAAAC}"/>
              </a:ext>
            </a:extLst>
          </p:cNvPr>
          <p:cNvSpPr/>
          <p:nvPr/>
        </p:nvSpPr>
        <p:spPr>
          <a:xfrm>
            <a:off x="4689038" y="6635813"/>
            <a:ext cx="368141" cy="2717435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955F37B-72C1-4EF3-998D-445C74ACD599}"/>
              </a:ext>
            </a:extLst>
          </p:cNvPr>
          <p:cNvSpPr txBox="1"/>
          <p:nvPr/>
        </p:nvSpPr>
        <p:spPr>
          <a:xfrm>
            <a:off x="4676672" y="7561222"/>
            <a:ext cx="46322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锡当河</a:t>
            </a:r>
            <a:endParaRPr 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DFCDED27-EC65-4FDA-B5C8-E4CC1A536B40}"/>
              </a:ext>
            </a:extLst>
          </p:cNvPr>
          <p:cNvSpPr/>
          <p:nvPr/>
        </p:nvSpPr>
        <p:spPr>
          <a:xfrm>
            <a:off x="4244392" y="6625866"/>
            <a:ext cx="381528" cy="27273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伊洛瓦底江下游平原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8C5A818B-8DE2-424B-8513-FC96CE176E64}"/>
              </a:ext>
            </a:extLst>
          </p:cNvPr>
          <p:cNvSpPr/>
          <p:nvPr/>
        </p:nvSpPr>
        <p:spPr>
          <a:xfrm>
            <a:off x="4252094" y="4538204"/>
            <a:ext cx="402675" cy="16358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上缅甸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FBAF028-5C26-48F1-A8FC-DF9BCCB7E40D}"/>
              </a:ext>
            </a:extLst>
          </p:cNvPr>
          <p:cNvSpPr txBox="1"/>
          <p:nvPr/>
        </p:nvSpPr>
        <p:spPr>
          <a:xfrm>
            <a:off x="4140094" y="10285115"/>
            <a:ext cx="14834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安 达 曼 海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8BCD5E60-10BB-4970-857E-A843974E92E2}"/>
              </a:ext>
            </a:extLst>
          </p:cNvPr>
          <p:cNvSpPr/>
          <p:nvPr/>
        </p:nvSpPr>
        <p:spPr>
          <a:xfrm>
            <a:off x="6904954" y="1067291"/>
            <a:ext cx="247659" cy="1035889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达马拉山</a:t>
            </a:r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3B0ECA5-E1B5-491B-8FE7-FAF448EA1837}"/>
              </a:ext>
            </a:extLst>
          </p:cNvPr>
          <p:cNvSpPr txBox="1"/>
          <p:nvPr/>
        </p:nvSpPr>
        <p:spPr>
          <a:xfrm>
            <a:off x="7145615" y="531591"/>
            <a:ext cx="163503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巴 颜 喀 拉 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1CAB432-C117-41E9-BD1F-757F26A29A74}"/>
              </a:ext>
            </a:extLst>
          </p:cNvPr>
          <p:cNvSpPr txBox="1"/>
          <p:nvPr/>
        </p:nvSpPr>
        <p:spPr>
          <a:xfrm>
            <a:off x="5087369" y="531591"/>
            <a:ext cx="163503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唐 古 拉 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636D57F-942E-48CB-9CA9-CADDAF736CC1}"/>
              </a:ext>
            </a:extLst>
          </p:cNvPr>
          <p:cNvSpPr txBox="1"/>
          <p:nvPr/>
        </p:nvSpPr>
        <p:spPr>
          <a:xfrm>
            <a:off x="2220587" y="537338"/>
            <a:ext cx="22280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念 青 唐 古 拉 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2CE1D5B-8B35-475E-B7E2-92F813291700}"/>
              </a:ext>
            </a:extLst>
          </p:cNvPr>
          <p:cNvSpPr txBox="1"/>
          <p:nvPr/>
        </p:nvSpPr>
        <p:spPr>
          <a:xfrm>
            <a:off x="1462880" y="8736696"/>
            <a:ext cx="16351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示横意断图山系</a:t>
            </a:r>
            <a:endParaRPr 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FCE6AD-11D6-499A-A3DC-7425D1C9C1DD}"/>
              </a:ext>
            </a:extLst>
          </p:cNvPr>
          <p:cNvSpPr/>
          <p:nvPr/>
        </p:nvSpPr>
        <p:spPr>
          <a:xfrm>
            <a:off x="1817582" y="8608430"/>
            <a:ext cx="1346571" cy="281107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5DD70A5-C3EB-4F13-867B-F2B73DDA893F}"/>
              </a:ext>
            </a:extLst>
          </p:cNvPr>
          <p:cNvSpPr txBox="1"/>
          <p:nvPr/>
        </p:nvSpPr>
        <p:spPr>
          <a:xfrm>
            <a:off x="9871524" y="11059707"/>
            <a:ext cx="13581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andrepimpo</a:t>
            </a:r>
            <a:endParaRPr lang="en-US" altLang="zh-CN" sz="1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0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2022_3_18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7F3767-D864-4BE3-B7F4-B96A387748B2}"/>
              </a:ext>
            </a:extLst>
          </p:cNvPr>
          <p:cNvGrpSpPr/>
          <p:nvPr/>
        </p:nvGrpSpPr>
        <p:grpSpPr>
          <a:xfrm>
            <a:off x="7667813" y="5459905"/>
            <a:ext cx="368142" cy="174344"/>
            <a:chOff x="7667813" y="5459905"/>
            <a:chExt cx="368142" cy="174344"/>
          </a:xfrm>
        </p:grpSpPr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83D98B58-CDF1-442A-888B-E502F25426CF}"/>
                </a:ext>
              </a:extLst>
            </p:cNvPr>
            <p:cNvSpPr/>
            <p:nvPr/>
          </p:nvSpPr>
          <p:spPr>
            <a:xfrm>
              <a:off x="7667813" y="5459905"/>
              <a:ext cx="368142" cy="131931"/>
            </a:xfrm>
            <a:prstGeom prst="roundRect">
              <a:avLst>
                <a:gd name="adj" fmla="val 36756"/>
              </a:avLst>
            </a:prstGeom>
            <a:solidFill>
              <a:srgbClr val="FFD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FC7F2274-D1CE-4BE8-AD72-DBFDFD9E91C0}"/>
                </a:ext>
              </a:extLst>
            </p:cNvPr>
            <p:cNvSpPr/>
            <p:nvPr/>
          </p:nvSpPr>
          <p:spPr>
            <a:xfrm>
              <a:off x="7667813" y="5502318"/>
              <a:ext cx="368142" cy="131931"/>
            </a:xfrm>
            <a:prstGeom prst="roundRect">
              <a:avLst>
                <a:gd name="adj" fmla="val 0"/>
              </a:avLst>
            </a:prstGeom>
            <a:solidFill>
              <a:srgbClr val="FFD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2FC84F3-D56A-443F-9890-C170C86B6079}"/>
              </a:ext>
            </a:extLst>
          </p:cNvPr>
          <p:cNvGrpSpPr/>
          <p:nvPr/>
        </p:nvGrpSpPr>
        <p:grpSpPr>
          <a:xfrm>
            <a:off x="6422769" y="8664604"/>
            <a:ext cx="368142" cy="175915"/>
            <a:chOff x="7667813" y="5459905"/>
            <a:chExt cx="368142" cy="175915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3F1E503E-A5FE-485E-92C9-285E7E449E97}"/>
                </a:ext>
              </a:extLst>
            </p:cNvPr>
            <p:cNvSpPr/>
            <p:nvPr/>
          </p:nvSpPr>
          <p:spPr>
            <a:xfrm>
              <a:off x="7667813" y="5459905"/>
              <a:ext cx="368142" cy="131931"/>
            </a:xfrm>
            <a:prstGeom prst="roundRect">
              <a:avLst>
                <a:gd name="adj" fmla="val 36756"/>
              </a:avLst>
            </a:prstGeom>
            <a:solidFill>
              <a:srgbClr val="FFD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4A8D6EA0-C347-43F2-8110-559F83FCDF26}"/>
                </a:ext>
              </a:extLst>
            </p:cNvPr>
            <p:cNvSpPr/>
            <p:nvPr/>
          </p:nvSpPr>
          <p:spPr>
            <a:xfrm>
              <a:off x="7667813" y="5503889"/>
              <a:ext cx="368142" cy="131931"/>
            </a:xfrm>
            <a:prstGeom prst="roundRect">
              <a:avLst>
                <a:gd name="adj" fmla="val 0"/>
              </a:avLst>
            </a:prstGeom>
            <a:solidFill>
              <a:srgbClr val="FFD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F31FC2A-9C0D-4EA0-8E26-8F29BC39B51A}"/>
              </a:ext>
            </a:extLst>
          </p:cNvPr>
          <p:cNvGrpSpPr/>
          <p:nvPr/>
        </p:nvGrpSpPr>
        <p:grpSpPr>
          <a:xfrm>
            <a:off x="4689037" y="6625866"/>
            <a:ext cx="368142" cy="175915"/>
            <a:chOff x="7667813" y="5459905"/>
            <a:chExt cx="368142" cy="17591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C7DD8044-467C-456C-AC9F-30F04954D17C}"/>
                </a:ext>
              </a:extLst>
            </p:cNvPr>
            <p:cNvSpPr/>
            <p:nvPr/>
          </p:nvSpPr>
          <p:spPr>
            <a:xfrm>
              <a:off x="7667813" y="5459905"/>
              <a:ext cx="368142" cy="131931"/>
            </a:xfrm>
            <a:prstGeom prst="roundRect">
              <a:avLst>
                <a:gd name="adj" fmla="val 36756"/>
              </a:avLst>
            </a:prstGeom>
            <a:solidFill>
              <a:srgbClr val="FFD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9241974F-F2D5-45F2-B099-00B35E2D6FFD}"/>
                </a:ext>
              </a:extLst>
            </p:cNvPr>
            <p:cNvSpPr/>
            <p:nvPr/>
          </p:nvSpPr>
          <p:spPr>
            <a:xfrm>
              <a:off x="7667813" y="5503889"/>
              <a:ext cx="368142" cy="131931"/>
            </a:xfrm>
            <a:prstGeom prst="roundRect">
              <a:avLst>
                <a:gd name="adj" fmla="val 0"/>
              </a:avLst>
            </a:prstGeom>
            <a:solidFill>
              <a:srgbClr val="FFD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D489F93E-CD4B-4326-A2F7-ECBA2AB4BAB6}"/>
              </a:ext>
            </a:extLst>
          </p:cNvPr>
          <p:cNvSpPr/>
          <p:nvPr/>
        </p:nvSpPr>
        <p:spPr>
          <a:xfrm>
            <a:off x="4253974" y="3292557"/>
            <a:ext cx="398073" cy="1217615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D84EC347-829A-47F6-9F05-2FAC9913B4F6}"/>
              </a:ext>
            </a:extLst>
          </p:cNvPr>
          <p:cNvSpPr/>
          <p:nvPr/>
        </p:nvSpPr>
        <p:spPr>
          <a:xfrm rot="16200000">
            <a:off x="3630932" y="3067071"/>
            <a:ext cx="340108" cy="791083"/>
          </a:xfrm>
          <a:prstGeom prst="roundRect">
            <a:avLst/>
          </a:prstGeom>
          <a:solidFill>
            <a:srgbClr val="FFD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70A3EA6-930F-4091-B061-245EDCE9F7EB}"/>
              </a:ext>
            </a:extLst>
          </p:cNvPr>
          <p:cNvSpPr txBox="1"/>
          <p:nvPr/>
        </p:nvSpPr>
        <p:spPr>
          <a:xfrm>
            <a:off x="4265556" y="3400942"/>
            <a:ext cx="26993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野人山</a:t>
            </a:r>
            <a:endParaRPr 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D13D1CDC-5A15-45DE-9B8E-3286B1FD9F2E}"/>
              </a:ext>
            </a:extLst>
          </p:cNvPr>
          <p:cNvSpPr/>
          <p:nvPr/>
        </p:nvSpPr>
        <p:spPr>
          <a:xfrm rot="16200000">
            <a:off x="4940126" y="3069228"/>
            <a:ext cx="335794" cy="791084"/>
          </a:xfrm>
          <a:prstGeom prst="roundRect">
            <a:avLst/>
          </a:prstGeom>
          <a:solidFill>
            <a:srgbClr val="FFD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8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64AFDC-3D39-4F84-8704-6ABA8E4D213E}"/>
              </a:ext>
            </a:extLst>
          </p:cNvPr>
          <p:cNvSpPr/>
          <p:nvPr/>
        </p:nvSpPr>
        <p:spPr>
          <a:xfrm>
            <a:off x="5139813" y="3708398"/>
            <a:ext cx="368142" cy="1358184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高黎贡山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DBDDDF-A5AF-43F9-8A9B-1BEEC32ADE22}"/>
              </a:ext>
            </a:extLst>
          </p:cNvPr>
          <p:cNvSpPr/>
          <p:nvPr/>
        </p:nvSpPr>
        <p:spPr>
          <a:xfrm>
            <a:off x="5489067" y="3692968"/>
            <a:ext cx="45719" cy="8793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C743584-0803-43A7-950B-9D55AF249387}"/>
              </a:ext>
            </a:extLst>
          </p:cNvPr>
          <p:cNvSpPr/>
          <p:nvPr/>
        </p:nvSpPr>
        <p:spPr>
          <a:xfrm>
            <a:off x="5990860" y="1417611"/>
            <a:ext cx="368142" cy="3648969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A65F70-10D5-4199-B53D-53631312766E}"/>
              </a:ext>
            </a:extLst>
          </p:cNvPr>
          <p:cNvSpPr/>
          <p:nvPr/>
        </p:nvSpPr>
        <p:spPr>
          <a:xfrm>
            <a:off x="5132533" y="1425903"/>
            <a:ext cx="368142" cy="2184471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伯舒拉岭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420E8F-907C-4546-9162-AD730870BF5B}"/>
              </a:ext>
            </a:extLst>
          </p:cNvPr>
          <p:cNvSpPr/>
          <p:nvPr/>
        </p:nvSpPr>
        <p:spPr>
          <a:xfrm>
            <a:off x="4699308" y="1425903"/>
            <a:ext cx="368141" cy="18258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FC76B3-8511-479E-8618-9B4BF8C44789}"/>
              </a:ext>
            </a:extLst>
          </p:cNvPr>
          <p:cNvSpPr/>
          <p:nvPr/>
        </p:nvSpPr>
        <p:spPr>
          <a:xfrm>
            <a:off x="4242505" y="1425903"/>
            <a:ext cx="406025" cy="1452898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57DB23-9A56-42CF-AC1F-D833562089A2}"/>
              </a:ext>
            </a:extLst>
          </p:cNvPr>
          <p:cNvSpPr/>
          <p:nvPr/>
        </p:nvSpPr>
        <p:spPr>
          <a:xfrm>
            <a:off x="3832857" y="1417612"/>
            <a:ext cx="363669" cy="16864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DF2890-3AE5-45B8-A6E2-F5D13A762D45}"/>
              </a:ext>
            </a:extLst>
          </p:cNvPr>
          <p:cNvSpPr/>
          <p:nvPr/>
        </p:nvSpPr>
        <p:spPr>
          <a:xfrm>
            <a:off x="3407428" y="1425903"/>
            <a:ext cx="368142" cy="1452897"/>
          </a:xfrm>
          <a:prstGeom prst="round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4F6E9B-28DF-4B1C-B49C-FE08B3BA9D38}"/>
              </a:ext>
            </a:extLst>
          </p:cNvPr>
          <p:cNvSpPr/>
          <p:nvPr/>
        </p:nvSpPr>
        <p:spPr>
          <a:xfrm rot="16200000">
            <a:off x="4038888" y="2262951"/>
            <a:ext cx="368141" cy="16350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F38857-0214-41E6-877F-B0BB0336EFB2}"/>
              </a:ext>
            </a:extLst>
          </p:cNvPr>
          <p:cNvSpPr/>
          <p:nvPr/>
        </p:nvSpPr>
        <p:spPr>
          <a:xfrm>
            <a:off x="5565432" y="1425903"/>
            <a:ext cx="368141" cy="3640678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5CB08D-F0CE-451D-B64F-5E9630B8D73C}"/>
              </a:ext>
            </a:extLst>
          </p:cNvPr>
          <p:cNvSpPr txBox="1"/>
          <p:nvPr/>
        </p:nvSpPr>
        <p:spPr>
          <a:xfrm>
            <a:off x="5565432" y="2679762"/>
            <a:ext cx="43945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怒江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F4384BA-8219-471F-9E6B-11FC8CDBE460}"/>
              </a:ext>
            </a:extLst>
          </p:cNvPr>
          <p:cNvSpPr/>
          <p:nvPr/>
        </p:nvSpPr>
        <p:spPr>
          <a:xfrm>
            <a:off x="4704098" y="3708398"/>
            <a:ext cx="368141" cy="1358183"/>
          </a:xfrm>
          <a:prstGeom prst="round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3D1698-8748-42FD-9049-CFE40FFE71EE}"/>
              </a:ext>
            </a:extLst>
          </p:cNvPr>
          <p:cNvGrpSpPr/>
          <p:nvPr/>
        </p:nvGrpSpPr>
        <p:grpSpPr>
          <a:xfrm>
            <a:off x="4704055" y="3290315"/>
            <a:ext cx="368142" cy="93612"/>
            <a:chOff x="7667813" y="5459905"/>
            <a:chExt cx="368142" cy="17591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657493-21B7-4101-A9C0-114BC74F2FE7}"/>
                </a:ext>
              </a:extLst>
            </p:cNvPr>
            <p:cNvSpPr/>
            <p:nvPr/>
          </p:nvSpPr>
          <p:spPr>
            <a:xfrm>
              <a:off x="7667813" y="5459905"/>
              <a:ext cx="368142" cy="131931"/>
            </a:xfrm>
            <a:prstGeom prst="roundRect">
              <a:avLst>
                <a:gd name="adj" fmla="val 36756"/>
              </a:avLst>
            </a:prstGeom>
            <a:solidFill>
              <a:srgbClr val="FFD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848942D-84EB-49F9-ABE6-64F41742B878}"/>
                </a:ext>
              </a:extLst>
            </p:cNvPr>
            <p:cNvSpPr/>
            <p:nvPr/>
          </p:nvSpPr>
          <p:spPr>
            <a:xfrm>
              <a:off x="7667813" y="5503889"/>
              <a:ext cx="368142" cy="131931"/>
            </a:xfrm>
            <a:prstGeom prst="roundRect">
              <a:avLst>
                <a:gd name="adj" fmla="val 0"/>
              </a:avLst>
            </a:prstGeom>
            <a:solidFill>
              <a:srgbClr val="FFD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13764F7-BFC8-45AD-8914-1BA6FFBB6A14}"/>
              </a:ext>
            </a:extLst>
          </p:cNvPr>
          <p:cNvSpPr txBox="1"/>
          <p:nvPr/>
        </p:nvSpPr>
        <p:spPr>
          <a:xfrm>
            <a:off x="4693080" y="3825823"/>
            <a:ext cx="439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独龙江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8C4DBA-3CF7-4EC8-9BEE-CE41E7A1E2DE}"/>
              </a:ext>
            </a:extLst>
          </p:cNvPr>
          <p:cNvSpPr txBox="1"/>
          <p:nvPr/>
        </p:nvSpPr>
        <p:spPr>
          <a:xfrm>
            <a:off x="5503479" y="3804226"/>
            <a:ext cx="1180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察瓦龙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38E6E0-EC7F-427E-A2FD-E0E638E609F8}"/>
              </a:ext>
            </a:extLst>
          </p:cNvPr>
          <p:cNvSpPr txBox="1"/>
          <p:nvPr/>
        </p:nvSpPr>
        <p:spPr>
          <a:xfrm>
            <a:off x="5500400" y="4583319"/>
            <a:ext cx="1180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丙中洛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4ED7D4-E4B1-49AB-BA05-B337279B84D7}"/>
              </a:ext>
            </a:extLst>
          </p:cNvPr>
          <p:cNvSpPr txBox="1"/>
          <p:nvPr/>
        </p:nvSpPr>
        <p:spPr>
          <a:xfrm>
            <a:off x="5998330" y="2925452"/>
            <a:ext cx="43945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怒山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303187-FF97-4485-96AF-22ACF39B4B71}"/>
              </a:ext>
            </a:extLst>
          </p:cNvPr>
          <p:cNvSpPr txBox="1"/>
          <p:nvPr/>
        </p:nvSpPr>
        <p:spPr>
          <a:xfrm>
            <a:off x="3307705" y="3232698"/>
            <a:ext cx="163503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u="sng" dirty="0">
                <a:latin typeface="华文中宋" panose="02010600040101010101" pitchFamily="2" charset="-122"/>
                <a:ea typeface="华文中宋" panose="02010600040101010101" pitchFamily="2" charset="-122"/>
              </a:rPr>
              <a:t>G219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北向波密进藏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察墨公路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丙察察公路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rgbClr val="417AB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六丙公路</a:t>
            </a:r>
            <a:endParaRPr lang="en-US" altLang="zh-CN" sz="1600" dirty="0">
              <a:solidFill>
                <a:srgbClr val="417AB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rgbClr val="417AB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南至六库</a:t>
            </a:r>
            <a:endParaRPr lang="en-US" altLang="zh-CN" sz="1600" dirty="0">
              <a:solidFill>
                <a:srgbClr val="417AB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rgbClr val="417AB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又西去大理</a:t>
            </a:r>
            <a:endParaRPr lang="en-US" altLang="zh-CN" sz="1600" dirty="0">
              <a:solidFill>
                <a:srgbClr val="417AB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F63ED5-7BA4-4A34-93DC-EEBBBB9271B1}"/>
              </a:ext>
            </a:extLst>
          </p:cNvPr>
          <p:cNvSpPr txBox="1"/>
          <p:nvPr/>
        </p:nvSpPr>
        <p:spPr>
          <a:xfrm>
            <a:off x="3208576" y="2604541"/>
            <a:ext cx="70096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墨脱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953CB5-A9A4-4C87-B9C1-EEBCD35826A1}"/>
              </a:ext>
            </a:extLst>
          </p:cNvPr>
          <p:cNvSpPr/>
          <p:nvPr/>
        </p:nvSpPr>
        <p:spPr>
          <a:xfrm>
            <a:off x="5486651" y="4641983"/>
            <a:ext cx="45719" cy="424598"/>
          </a:xfrm>
          <a:prstGeom prst="rect">
            <a:avLst/>
          </a:prstGeom>
          <a:solidFill>
            <a:srgbClr val="417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7CD194-4677-49A7-B152-979BECD3B8AB}"/>
              </a:ext>
            </a:extLst>
          </p:cNvPr>
          <p:cNvSpPr/>
          <p:nvPr/>
        </p:nvSpPr>
        <p:spPr>
          <a:xfrm>
            <a:off x="5425361" y="4500725"/>
            <a:ext cx="165188" cy="1651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CD9085-77C3-4068-A3B3-BA9D94733F15}"/>
              </a:ext>
            </a:extLst>
          </p:cNvPr>
          <p:cNvSpPr/>
          <p:nvPr/>
        </p:nvSpPr>
        <p:spPr>
          <a:xfrm>
            <a:off x="3352647" y="1417610"/>
            <a:ext cx="45719" cy="1111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EF8EC4-8757-48DF-A444-0E9AF42B2BFD}"/>
              </a:ext>
            </a:extLst>
          </p:cNvPr>
          <p:cNvSpPr/>
          <p:nvPr/>
        </p:nvSpPr>
        <p:spPr>
          <a:xfrm>
            <a:off x="3208576" y="1306786"/>
            <a:ext cx="3280456" cy="390298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661691D-C1D9-4389-9F30-CB49C468D28E}"/>
              </a:ext>
            </a:extLst>
          </p:cNvPr>
          <p:cNvSpPr/>
          <p:nvPr/>
        </p:nvSpPr>
        <p:spPr>
          <a:xfrm>
            <a:off x="3375506" y="2526826"/>
            <a:ext cx="1708520" cy="45719"/>
          </a:xfrm>
          <a:prstGeom prst="roundRect">
            <a:avLst>
              <a:gd name="adj" fmla="val 500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3F8B502-382B-41C2-9402-EDA239B89F5D}"/>
              </a:ext>
            </a:extLst>
          </p:cNvPr>
          <p:cNvSpPr/>
          <p:nvPr/>
        </p:nvSpPr>
        <p:spPr>
          <a:xfrm>
            <a:off x="3292913" y="2469071"/>
            <a:ext cx="165188" cy="1651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A9275A4-1BC7-4E1C-A82E-9211B7874486}"/>
              </a:ext>
            </a:extLst>
          </p:cNvPr>
          <p:cNvSpPr/>
          <p:nvPr/>
        </p:nvSpPr>
        <p:spPr>
          <a:xfrm rot="5400000">
            <a:off x="4718046" y="2849066"/>
            <a:ext cx="686239" cy="45720"/>
          </a:xfrm>
          <a:prstGeom prst="roundRect">
            <a:avLst>
              <a:gd name="adj" fmla="val 50000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E5956A-1644-4C8B-8AA2-4E7E5CF04632}"/>
              </a:ext>
            </a:extLst>
          </p:cNvPr>
          <p:cNvSpPr txBox="1"/>
          <p:nvPr/>
        </p:nvSpPr>
        <p:spPr>
          <a:xfrm>
            <a:off x="3398889" y="1417612"/>
            <a:ext cx="41158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米什米山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27BDF6-5435-488C-9593-1F2945147D54}"/>
              </a:ext>
            </a:extLst>
          </p:cNvPr>
          <p:cNvSpPr txBox="1"/>
          <p:nvPr/>
        </p:nvSpPr>
        <p:spPr>
          <a:xfrm>
            <a:off x="3819739" y="1539402"/>
            <a:ext cx="36366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丹巴曲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41E1D0-7CE1-4C3E-93D6-E1059A900A08}"/>
              </a:ext>
            </a:extLst>
          </p:cNvPr>
          <p:cNvSpPr txBox="1"/>
          <p:nvPr/>
        </p:nvSpPr>
        <p:spPr>
          <a:xfrm>
            <a:off x="4247153" y="1451660"/>
            <a:ext cx="36366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岗日嘎布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9A6F0D-E349-4FF3-887E-C330F44CA8AF}"/>
              </a:ext>
            </a:extLst>
          </p:cNvPr>
          <p:cNvSpPr txBox="1"/>
          <p:nvPr/>
        </p:nvSpPr>
        <p:spPr>
          <a:xfrm>
            <a:off x="4689028" y="1546892"/>
            <a:ext cx="36366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察隅河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7DE7BB4-CBFA-4AF7-A2AD-768A6EE7427D}"/>
              </a:ext>
            </a:extLst>
          </p:cNvPr>
          <p:cNvSpPr/>
          <p:nvPr/>
        </p:nvSpPr>
        <p:spPr>
          <a:xfrm rot="16200000">
            <a:off x="4919656" y="3081131"/>
            <a:ext cx="368142" cy="810674"/>
          </a:xfrm>
          <a:prstGeom prst="roundRect">
            <a:avLst/>
          </a:prstGeom>
          <a:solidFill>
            <a:srgbClr val="FFD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A0395-B6CD-4D04-860B-23F4D325155B}"/>
              </a:ext>
            </a:extLst>
          </p:cNvPr>
          <p:cNvSpPr txBox="1"/>
          <p:nvPr/>
        </p:nvSpPr>
        <p:spPr>
          <a:xfrm>
            <a:off x="5055957" y="3163288"/>
            <a:ext cx="70096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察隅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B01D9AD-ADDA-4F94-8346-025955079132}"/>
              </a:ext>
            </a:extLst>
          </p:cNvPr>
          <p:cNvSpPr/>
          <p:nvPr/>
        </p:nvSpPr>
        <p:spPr>
          <a:xfrm rot="5400000">
            <a:off x="4795284" y="3411204"/>
            <a:ext cx="526326" cy="45719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070F1D-5C7A-4721-B915-C85F3707725C}"/>
              </a:ext>
            </a:extLst>
          </p:cNvPr>
          <p:cNvSpPr/>
          <p:nvPr/>
        </p:nvSpPr>
        <p:spPr>
          <a:xfrm>
            <a:off x="4982978" y="3109102"/>
            <a:ext cx="165188" cy="1651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D35AC3B-3E86-400C-A132-4F7FD727D52F}"/>
              </a:ext>
            </a:extLst>
          </p:cNvPr>
          <p:cNvSpPr/>
          <p:nvPr/>
        </p:nvSpPr>
        <p:spPr>
          <a:xfrm rot="10800000">
            <a:off x="5046281" y="3656416"/>
            <a:ext cx="482366" cy="45719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70DD2D3-1CBA-4F82-854A-A76BE861CDF6}"/>
              </a:ext>
            </a:extLst>
          </p:cNvPr>
          <p:cNvSpPr/>
          <p:nvPr/>
        </p:nvSpPr>
        <p:spPr>
          <a:xfrm>
            <a:off x="5442394" y="3600134"/>
            <a:ext cx="165188" cy="1651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5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B4C046-94F3-4912-9899-9AFB7AB45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7175"/>
            <a:ext cx="10287000" cy="6343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C3B79E6-7832-4503-8208-8F488D69BD5C}"/>
                  </a:ext>
                </a:extLst>
              </p14:cNvPr>
              <p14:cNvContentPartPr/>
              <p14:nvPr/>
            </p14:nvContentPartPr>
            <p14:xfrm>
              <a:off x="202263" y="4554832"/>
              <a:ext cx="113760" cy="15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C3B79E6-7832-4503-8208-8F488D69BD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623" y="4545832"/>
                <a:ext cx="13140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702CCCEA-1486-44A1-83F5-AB74F94E416E}"/>
              </a:ext>
            </a:extLst>
          </p:cNvPr>
          <p:cNvGrpSpPr/>
          <p:nvPr/>
        </p:nvGrpSpPr>
        <p:grpSpPr>
          <a:xfrm>
            <a:off x="1619223" y="4885871"/>
            <a:ext cx="2427233" cy="1672200"/>
            <a:chOff x="1619223" y="4885871"/>
            <a:chExt cx="2427233" cy="16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7CAB35-A191-44B4-823B-79B966A347CC}"/>
                    </a:ext>
                  </a:extLst>
                </p14:cNvPr>
                <p14:cNvContentPartPr/>
                <p14:nvPr/>
              </p14:nvContentPartPr>
              <p14:xfrm>
                <a:off x="1700223" y="5218312"/>
                <a:ext cx="39240" cy="4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7CAB35-A191-44B4-823B-79B966A347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37223" y="5155312"/>
                  <a:ext cx="164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E5344E-5C2B-4B77-BCA5-29CBDAE8D27E}"/>
                    </a:ext>
                  </a:extLst>
                </p14:cNvPr>
                <p14:cNvContentPartPr/>
                <p14:nvPr/>
              </p14:nvContentPartPr>
              <p14:xfrm>
                <a:off x="1619223" y="5147392"/>
                <a:ext cx="135720" cy="169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E5344E-5C2B-4B77-BCA5-29CBDAE8D2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56223" y="5084752"/>
                  <a:ext cx="2613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C0530A-79E8-4C35-820B-7DC31455E9CE}"/>
                    </a:ext>
                  </a:extLst>
                </p14:cNvPr>
                <p14:cNvContentPartPr/>
                <p14:nvPr/>
              </p14:nvContentPartPr>
              <p14:xfrm>
                <a:off x="1941536" y="5114111"/>
                <a:ext cx="380520" cy="213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C0530A-79E8-4C35-820B-7DC31455E9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78536" y="5051111"/>
                  <a:ext cx="506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D51D67-8B0E-4C1C-BAE8-68FE7E511204}"/>
                    </a:ext>
                  </a:extLst>
                </p14:cNvPr>
                <p14:cNvContentPartPr/>
                <p14:nvPr/>
              </p14:nvContentPartPr>
              <p14:xfrm>
                <a:off x="2100296" y="5119511"/>
                <a:ext cx="144360" cy="262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D51D67-8B0E-4C1C-BAE8-68FE7E5112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37296" y="5056511"/>
                  <a:ext cx="2700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4F781C-E3E4-48CD-9E3E-DCB742758F3D}"/>
                    </a:ext>
                  </a:extLst>
                </p14:cNvPr>
                <p14:cNvContentPartPr/>
                <p14:nvPr/>
              </p14:nvContentPartPr>
              <p14:xfrm>
                <a:off x="2070056" y="5244431"/>
                <a:ext cx="387360" cy="38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4F781C-E3E4-48CD-9E3E-DCB742758F3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07056" y="5181791"/>
                  <a:ext cx="5130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5EEFC8-F4A7-4AFC-8C22-CE70DE396B83}"/>
                    </a:ext>
                  </a:extLst>
                </p14:cNvPr>
                <p14:cNvContentPartPr/>
                <p14:nvPr/>
              </p14:nvContentPartPr>
              <p14:xfrm>
                <a:off x="2598176" y="5189711"/>
                <a:ext cx="242280" cy="114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5EEFC8-F4A7-4AFC-8C22-CE70DE396B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5536" y="5127071"/>
                  <a:ext cx="367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49353E-B074-465A-8149-DA0C91AB264D}"/>
                    </a:ext>
                  </a:extLst>
                </p14:cNvPr>
                <p14:cNvContentPartPr/>
                <p14:nvPr/>
              </p14:nvContentPartPr>
              <p14:xfrm>
                <a:off x="2731376" y="5084231"/>
                <a:ext cx="160560" cy="42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49353E-B074-465A-8149-DA0C91AB26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68376" y="5021591"/>
                  <a:ext cx="286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8C3EB4-9D05-4C4A-8916-F8C776076F83}"/>
                    </a:ext>
                  </a:extLst>
                </p14:cNvPr>
                <p14:cNvContentPartPr/>
                <p14:nvPr/>
              </p14:nvContentPartPr>
              <p14:xfrm>
                <a:off x="3090656" y="4885871"/>
                <a:ext cx="85320" cy="58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8C3EB4-9D05-4C4A-8916-F8C776076F8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28016" y="4822871"/>
                  <a:ext cx="21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7F5543-32C9-4FFB-A0D7-EF2E410C0A6C}"/>
                    </a:ext>
                  </a:extLst>
                </p14:cNvPr>
                <p14:cNvContentPartPr/>
                <p14:nvPr/>
              </p14:nvContentPartPr>
              <p14:xfrm>
                <a:off x="2943776" y="4994591"/>
                <a:ext cx="435960" cy="61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7F5543-32C9-4FFB-A0D7-EF2E410C0A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81136" y="4931951"/>
                  <a:ext cx="561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C28794-BA7E-4DE1-9AFE-C680D9D7E396}"/>
                    </a:ext>
                  </a:extLst>
                </p14:cNvPr>
                <p14:cNvContentPartPr/>
                <p14:nvPr/>
              </p14:nvContentPartPr>
              <p14:xfrm>
                <a:off x="2918216" y="5104751"/>
                <a:ext cx="99360" cy="692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C28794-BA7E-4DE1-9AFE-C680D9D7E39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55216" y="5041751"/>
                  <a:ext cx="22500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19DCD9D-E008-4F50-8043-EAA62DA5B64C}"/>
                    </a:ext>
                  </a:extLst>
                </p14:cNvPr>
                <p14:cNvContentPartPr/>
                <p14:nvPr/>
              </p14:nvContentPartPr>
              <p14:xfrm>
                <a:off x="3087776" y="5151191"/>
                <a:ext cx="252720" cy="18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19DCD9D-E008-4F50-8043-EAA62DA5B64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4776" y="5088191"/>
                  <a:ext cx="378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80F434-4C83-4B98-9A47-6F7A9FC3F77B}"/>
                    </a:ext>
                  </a:extLst>
                </p14:cNvPr>
                <p14:cNvContentPartPr/>
                <p14:nvPr/>
              </p14:nvContentPartPr>
              <p14:xfrm>
                <a:off x="3094616" y="5245871"/>
                <a:ext cx="181080" cy="4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80F434-4C83-4B98-9A47-6F7A9FC3F7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31616" y="5182871"/>
                  <a:ext cx="306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AE1D0D-29B9-4084-81AA-15AA80A6C67B}"/>
                    </a:ext>
                  </a:extLst>
                </p14:cNvPr>
                <p14:cNvContentPartPr/>
                <p14:nvPr/>
              </p14:nvContentPartPr>
              <p14:xfrm>
                <a:off x="3131336" y="5110871"/>
                <a:ext cx="128520" cy="296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AE1D0D-29B9-4084-81AA-15AA80A6C6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68696" y="5047871"/>
                  <a:ext cx="2541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442713-94F9-4865-A800-1D385CF020F5}"/>
                    </a:ext>
                  </a:extLst>
                </p14:cNvPr>
                <p14:cNvContentPartPr/>
                <p14:nvPr/>
              </p14:nvContentPartPr>
              <p14:xfrm>
                <a:off x="3122336" y="5512271"/>
                <a:ext cx="29160" cy="11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5442713-94F9-4865-A800-1D385CF020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59696" y="5449271"/>
                  <a:ext cx="154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41FCB4-89ED-4E51-B9F8-A257D59ADA5D}"/>
                    </a:ext>
                  </a:extLst>
                </p14:cNvPr>
                <p14:cNvContentPartPr/>
                <p14:nvPr/>
              </p14:nvContentPartPr>
              <p14:xfrm>
                <a:off x="3112976" y="5478071"/>
                <a:ext cx="221400" cy="9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41FCB4-89ED-4E51-B9F8-A257D59ADA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9976" y="5415071"/>
                  <a:ext cx="347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361E08-88B2-47D4-8C85-3B507FF1E692}"/>
                    </a:ext>
                  </a:extLst>
                </p14:cNvPr>
                <p14:cNvContentPartPr/>
                <p14:nvPr/>
              </p14:nvContentPartPr>
              <p14:xfrm>
                <a:off x="2327096" y="5916191"/>
                <a:ext cx="135360" cy="626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361E08-88B2-47D4-8C85-3B507FF1E69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4456" y="5853191"/>
                  <a:ext cx="261000" cy="7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E8A797-29A0-4EC1-9A1C-13C601EE4D18}"/>
                    </a:ext>
                  </a:extLst>
                </p14:cNvPr>
                <p14:cNvContentPartPr/>
                <p14:nvPr/>
              </p14:nvContentPartPr>
              <p14:xfrm>
                <a:off x="2576576" y="5940671"/>
                <a:ext cx="399960" cy="18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E8A797-29A0-4EC1-9A1C-13C601EE4D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13576" y="5877671"/>
                  <a:ext cx="525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8B87D1-83FC-48A2-A9B0-A7C6624ACA99}"/>
                    </a:ext>
                  </a:extLst>
                </p14:cNvPr>
                <p14:cNvContentPartPr/>
                <p14:nvPr/>
              </p14:nvContentPartPr>
              <p14:xfrm>
                <a:off x="2788616" y="5982071"/>
                <a:ext cx="114840" cy="19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8B87D1-83FC-48A2-A9B0-A7C6624ACA9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25616" y="5919071"/>
                  <a:ext cx="2404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F093DF-3A4B-4C0E-8170-F57DA6CF9644}"/>
                    </a:ext>
                  </a:extLst>
                </p14:cNvPr>
                <p14:cNvContentPartPr/>
                <p14:nvPr/>
              </p14:nvContentPartPr>
              <p14:xfrm>
                <a:off x="2647496" y="6082871"/>
                <a:ext cx="505440" cy="400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F093DF-3A4B-4C0E-8170-F57DA6CF964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84496" y="6019871"/>
                  <a:ext cx="6310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347ABB-9E1A-455B-BC69-514EE7DE6ED6}"/>
                    </a:ext>
                  </a:extLst>
                </p14:cNvPr>
                <p14:cNvContentPartPr/>
                <p14:nvPr/>
              </p14:nvContentPartPr>
              <p14:xfrm>
                <a:off x="3340496" y="5961911"/>
                <a:ext cx="439560" cy="195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347ABB-9E1A-455B-BC69-514EE7DE6E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77856" y="5899271"/>
                  <a:ext cx="565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A6DE0F-08A7-413E-A3BF-93BFF0700172}"/>
                    </a:ext>
                  </a:extLst>
                </p14:cNvPr>
                <p14:cNvContentPartPr/>
                <p14:nvPr/>
              </p14:nvContentPartPr>
              <p14:xfrm>
                <a:off x="3403496" y="5846351"/>
                <a:ext cx="224280" cy="5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A6DE0F-08A7-413E-A3BF-93BFF070017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40496" y="5783711"/>
                  <a:ext cx="349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D71C89-2E62-4F65-B980-FD268DC309CC}"/>
                    </a:ext>
                  </a:extLst>
                </p14:cNvPr>
                <p14:cNvContentPartPr/>
                <p14:nvPr/>
              </p14:nvContentPartPr>
              <p14:xfrm>
                <a:off x="3480176" y="6065591"/>
                <a:ext cx="231480" cy="492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D71C89-2E62-4F65-B980-FD268DC309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17176" y="6002591"/>
                  <a:ext cx="3571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934F682-491D-4B85-84F2-E267F765F6B6}"/>
                    </a:ext>
                  </a:extLst>
                </p14:cNvPr>
                <p14:cNvContentPartPr/>
                <p14:nvPr/>
              </p14:nvContentPartPr>
              <p14:xfrm>
                <a:off x="3430136" y="6148031"/>
                <a:ext cx="235080" cy="329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934F682-491D-4B85-84F2-E267F765F6B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67496" y="6085391"/>
                  <a:ext cx="3607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708A6B5-E424-4E5C-9FA4-DBAD541B00D5}"/>
                    </a:ext>
                  </a:extLst>
                </p14:cNvPr>
                <p14:cNvContentPartPr/>
                <p14:nvPr/>
              </p14:nvContentPartPr>
              <p14:xfrm>
                <a:off x="3377936" y="6185471"/>
                <a:ext cx="485640" cy="68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708A6B5-E424-4E5C-9FA4-DBAD541B00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15296" y="6122831"/>
                  <a:ext cx="611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0897AD-6A2B-4F72-B269-5591AE6587E1}"/>
                    </a:ext>
                  </a:extLst>
                </p14:cNvPr>
                <p14:cNvContentPartPr/>
                <p14:nvPr/>
              </p14:nvContentPartPr>
              <p14:xfrm>
                <a:off x="3963296" y="5942831"/>
                <a:ext cx="83160" cy="509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0897AD-6A2B-4F72-B269-5591AE6587E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00656" y="5879831"/>
                  <a:ext cx="208800" cy="63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CC73C0-74B2-4D9D-9756-FBC779D9DF7F}"/>
              </a:ext>
            </a:extLst>
          </p:cNvPr>
          <p:cNvGrpSpPr/>
          <p:nvPr/>
        </p:nvGrpSpPr>
        <p:grpSpPr>
          <a:xfrm>
            <a:off x="4347621" y="2133353"/>
            <a:ext cx="3979800" cy="2693880"/>
            <a:chOff x="4347621" y="2133353"/>
            <a:chExt cx="3979800" cy="269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C686EB-9BB1-49B2-8845-DCFA70C3D27F}"/>
                    </a:ext>
                  </a:extLst>
                </p14:cNvPr>
                <p14:cNvContentPartPr/>
                <p14:nvPr/>
              </p14:nvContentPartPr>
              <p14:xfrm>
                <a:off x="4492701" y="2606393"/>
                <a:ext cx="146880" cy="136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C686EB-9BB1-49B2-8845-DCFA70C3D27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29701" y="2543753"/>
                  <a:ext cx="272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B4603D-BDD6-445B-B161-1575A2447CFC}"/>
                    </a:ext>
                  </a:extLst>
                </p14:cNvPr>
                <p14:cNvContentPartPr/>
                <p14:nvPr/>
              </p14:nvContentPartPr>
              <p14:xfrm>
                <a:off x="4931181" y="2429993"/>
                <a:ext cx="162720" cy="26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B4603D-BDD6-445B-B161-1575A2447C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68181" y="2367353"/>
                  <a:ext cx="288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1B1678-91DD-43DF-AB20-29DED8CD3C33}"/>
                    </a:ext>
                  </a:extLst>
                </p14:cNvPr>
                <p14:cNvContentPartPr/>
                <p14:nvPr/>
              </p14:nvContentPartPr>
              <p14:xfrm>
                <a:off x="4893021" y="2530793"/>
                <a:ext cx="181080" cy="64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1B1678-91DD-43DF-AB20-29DED8CD3C3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30021" y="2468153"/>
                  <a:ext cx="306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DA067A-EE46-43E5-9BB1-41B6F4BFEEBA}"/>
                    </a:ext>
                  </a:extLst>
                </p14:cNvPr>
                <p14:cNvContentPartPr/>
                <p14:nvPr/>
              </p14:nvContentPartPr>
              <p14:xfrm>
                <a:off x="4968621" y="2215073"/>
                <a:ext cx="411120" cy="519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DA067A-EE46-43E5-9BB1-41B6F4BFEEB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05621" y="2152433"/>
                  <a:ext cx="53676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1259836-3F05-4E9F-988D-65EA9795948C}"/>
                    </a:ext>
                  </a:extLst>
                </p14:cNvPr>
                <p14:cNvContentPartPr/>
                <p14:nvPr/>
              </p14:nvContentPartPr>
              <p14:xfrm>
                <a:off x="5175261" y="2420993"/>
                <a:ext cx="412200" cy="121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1259836-3F05-4E9F-988D-65EA979594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12261" y="2358353"/>
                  <a:ext cx="537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4812E43-54F0-4F01-9C90-CAE77070199A}"/>
                    </a:ext>
                  </a:extLst>
                </p14:cNvPr>
                <p14:cNvContentPartPr/>
                <p14:nvPr/>
              </p14:nvContentPartPr>
              <p14:xfrm>
                <a:off x="5106501" y="2587313"/>
                <a:ext cx="339840" cy="492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4812E43-54F0-4F01-9C90-CAE77070199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43501" y="2524313"/>
                  <a:ext cx="46548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41CFC5-17DA-4F4F-960D-7027CB0A98EE}"/>
                    </a:ext>
                  </a:extLst>
                </p14:cNvPr>
                <p14:cNvContentPartPr/>
                <p14:nvPr/>
              </p14:nvContentPartPr>
              <p14:xfrm>
                <a:off x="5746941" y="2133353"/>
                <a:ext cx="242280" cy="212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41CFC5-17DA-4F4F-960D-7027CB0A98E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83941" y="2070353"/>
                  <a:ext cx="367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22E66C-278C-46FC-B4F2-1232E0293611}"/>
                    </a:ext>
                  </a:extLst>
                </p14:cNvPr>
                <p14:cNvContentPartPr/>
                <p14:nvPr/>
              </p14:nvContentPartPr>
              <p14:xfrm>
                <a:off x="5790141" y="2403713"/>
                <a:ext cx="32760" cy="162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22E66C-278C-46FC-B4F2-1232E029361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27501" y="2340713"/>
                  <a:ext cx="158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0D5A9A-CA31-4D1E-A531-EA9EA9470F12}"/>
                    </a:ext>
                  </a:extLst>
                </p14:cNvPr>
                <p14:cNvContentPartPr/>
                <p14:nvPr/>
              </p14:nvContentPartPr>
              <p14:xfrm>
                <a:off x="5850981" y="2349713"/>
                <a:ext cx="239040" cy="191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0D5A9A-CA31-4D1E-A531-EA9EA9470F1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88341" y="2287073"/>
                  <a:ext cx="364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022FA54-7440-45EE-9B75-9EF774C6FB42}"/>
                    </a:ext>
                  </a:extLst>
                </p14:cNvPr>
                <p14:cNvContentPartPr/>
                <p14:nvPr/>
              </p14:nvContentPartPr>
              <p14:xfrm>
                <a:off x="5638941" y="2600993"/>
                <a:ext cx="451440" cy="70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022FA54-7440-45EE-9B75-9EF774C6FB4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75941" y="2537993"/>
                  <a:ext cx="577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FCA963-5B03-47CF-8EB2-90EC8B28C86D}"/>
                    </a:ext>
                  </a:extLst>
                </p14:cNvPr>
                <p14:cNvContentPartPr/>
                <p14:nvPr/>
              </p14:nvContentPartPr>
              <p14:xfrm>
                <a:off x="5827941" y="2665433"/>
                <a:ext cx="18720" cy="237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FCA963-5B03-47CF-8EB2-90EC8B28C86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65301" y="2602433"/>
                  <a:ext cx="1443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DA5599-4C98-4D23-BAD7-E68036077CE8}"/>
                    </a:ext>
                  </a:extLst>
                </p14:cNvPr>
                <p14:cNvContentPartPr/>
                <p14:nvPr/>
              </p14:nvContentPartPr>
              <p14:xfrm>
                <a:off x="5825421" y="2718713"/>
                <a:ext cx="176400" cy="169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DA5599-4C98-4D23-BAD7-E68036077C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62781" y="2655713"/>
                  <a:ext cx="302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427EBE-1A47-4B1D-AF34-426946899770}"/>
                    </a:ext>
                  </a:extLst>
                </p14:cNvPr>
                <p14:cNvContentPartPr/>
                <p14:nvPr/>
              </p14:nvContentPartPr>
              <p14:xfrm>
                <a:off x="5871141" y="2814833"/>
                <a:ext cx="109440" cy="89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427EBE-1A47-4B1D-AF34-4269468997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08141" y="2752193"/>
                  <a:ext cx="235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A10B024-91C8-406D-9234-6BE72D7C4FD4}"/>
                    </a:ext>
                  </a:extLst>
                </p14:cNvPr>
                <p14:cNvContentPartPr/>
                <p14:nvPr/>
              </p14:nvContentPartPr>
              <p14:xfrm>
                <a:off x="6246621" y="2368793"/>
                <a:ext cx="24840" cy="223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A10B024-91C8-406D-9234-6BE72D7C4FD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83981" y="2306153"/>
                  <a:ext cx="15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13B3357-5AE8-47A4-AD8A-D858DE55F352}"/>
                    </a:ext>
                  </a:extLst>
                </p14:cNvPr>
                <p14:cNvContentPartPr/>
                <p14:nvPr/>
              </p14:nvContentPartPr>
              <p14:xfrm>
                <a:off x="6315381" y="2345753"/>
                <a:ext cx="278280" cy="406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13B3357-5AE8-47A4-AD8A-D858DE55F35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52741" y="2283113"/>
                  <a:ext cx="4039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5B1EB4F-7234-482D-BE3C-8616281B5716}"/>
                    </a:ext>
                  </a:extLst>
                </p14:cNvPr>
                <p14:cNvContentPartPr/>
                <p14:nvPr/>
              </p14:nvContentPartPr>
              <p14:xfrm>
                <a:off x="6308901" y="2690633"/>
                <a:ext cx="278640" cy="14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5B1EB4F-7234-482D-BE3C-8616281B571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246261" y="2627993"/>
                  <a:ext cx="4042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957FF97-F797-4DB0-9FFA-21A32CFDA4AE}"/>
                    </a:ext>
                  </a:extLst>
                </p14:cNvPr>
                <p14:cNvContentPartPr/>
                <p14:nvPr/>
              </p14:nvContentPartPr>
              <p14:xfrm>
                <a:off x="6890661" y="2461673"/>
                <a:ext cx="33480" cy="287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957FF97-F797-4DB0-9FFA-21A32CFDA4A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27661" y="2399033"/>
                  <a:ext cx="1591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B6DB7AA-1E08-48CB-ADDA-062187B88AA5}"/>
                    </a:ext>
                  </a:extLst>
                </p14:cNvPr>
                <p14:cNvContentPartPr/>
                <p14:nvPr/>
              </p14:nvContentPartPr>
              <p14:xfrm>
                <a:off x="6719661" y="2664353"/>
                <a:ext cx="417960" cy="271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B6DB7AA-1E08-48CB-ADDA-062187B88AA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56661" y="2601353"/>
                  <a:ext cx="5436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01D4778-4B06-446E-88A4-F7786D20E53A}"/>
                    </a:ext>
                  </a:extLst>
                </p14:cNvPr>
                <p14:cNvContentPartPr/>
                <p14:nvPr/>
              </p14:nvContentPartPr>
              <p14:xfrm>
                <a:off x="4499541" y="3130193"/>
                <a:ext cx="235080" cy="668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01D4778-4B06-446E-88A4-F7786D20E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36901" y="3067193"/>
                  <a:ext cx="36072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1A97E5-C52E-4705-8D87-D8C59B15CD81}"/>
                    </a:ext>
                  </a:extLst>
                </p14:cNvPr>
                <p14:cNvContentPartPr/>
                <p14:nvPr/>
              </p14:nvContentPartPr>
              <p14:xfrm>
                <a:off x="4882581" y="3192113"/>
                <a:ext cx="329400" cy="498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1A97E5-C52E-4705-8D87-D8C59B15CD8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19941" y="3129473"/>
                  <a:ext cx="4550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2EC665-1DFF-4426-B1AA-8F3B71A1DA24}"/>
                    </a:ext>
                  </a:extLst>
                </p14:cNvPr>
                <p14:cNvContentPartPr/>
                <p14:nvPr/>
              </p14:nvContentPartPr>
              <p14:xfrm>
                <a:off x="5306301" y="3445913"/>
                <a:ext cx="123840" cy="18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2EC665-1DFF-4426-B1AA-8F3B71A1DA2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43301" y="3382913"/>
                  <a:ext cx="249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E8A7DB3-5DDA-48C0-9F2E-B73D193F20AC}"/>
                    </a:ext>
                  </a:extLst>
                </p14:cNvPr>
                <p14:cNvContentPartPr/>
                <p14:nvPr/>
              </p14:nvContentPartPr>
              <p14:xfrm>
                <a:off x="5573061" y="3414233"/>
                <a:ext cx="72720" cy="164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E8A7DB3-5DDA-48C0-9F2E-B73D193F20A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10421" y="3351233"/>
                  <a:ext cx="198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FB3FEA4-6442-4088-9719-D4E231AAF99F}"/>
                    </a:ext>
                  </a:extLst>
                </p14:cNvPr>
                <p14:cNvContentPartPr/>
                <p14:nvPr/>
              </p14:nvContentPartPr>
              <p14:xfrm>
                <a:off x="5744061" y="3167273"/>
                <a:ext cx="394560" cy="73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FB3FEA4-6442-4088-9719-D4E231AAF99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681421" y="3104273"/>
                  <a:ext cx="52020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1DBD527-9936-44AC-8FD9-0B66DDE49109}"/>
                    </a:ext>
                  </a:extLst>
                </p14:cNvPr>
                <p14:cNvContentPartPr/>
                <p14:nvPr/>
              </p14:nvContentPartPr>
              <p14:xfrm>
                <a:off x="6214221" y="3398393"/>
                <a:ext cx="19944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1DBD527-9936-44AC-8FD9-0B66DDE491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51581" y="3335393"/>
                  <a:ext cx="325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C108ED-653C-43FA-8B30-87F5E6F0B183}"/>
                    </a:ext>
                  </a:extLst>
                </p14:cNvPr>
                <p14:cNvContentPartPr/>
                <p14:nvPr/>
              </p14:nvContentPartPr>
              <p14:xfrm>
                <a:off x="6748461" y="3282833"/>
                <a:ext cx="10440" cy="326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C108ED-653C-43FA-8B30-87F5E6F0B1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85821" y="3219833"/>
                  <a:ext cx="1360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D68085-CC9D-4C6A-B7B7-0E2997442031}"/>
                    </a:ext>
                  </a:extLst>
                </p14:cNvPr>
                <p14:cNvContentPartPr/>
                <p14:nvPr/>
              </p14:nvContentPartPr>
              <p14:xfrm>
                <a:off x="6728301" y="3243593"/>
                <a:ext cx="381600" cy="28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D68085-CC9D-4C6A-B7B7-0E299744203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65301" y="3180593"/>
                  <a:ext cx="5072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B8F706D-4B3F-4B32-B139-B7503EBBE56C}"/>
                    </a:ext>
                  </a:extLst>
                </p14:cNvPr>
                <p14:cNvContentPartPr/>
                <p14:nvPr/>
              </p14:nvContentPartPr>
              <p14:xfrm>
                <a:off x="7234101" y="3315233"/>
                <a:ext cx="177120" cy="21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B8F706D-4B3F-4B32-B139-B7503EBBE56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71461" y="3252593"/>
                  <a:ext cx="30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AB2740-3233-4C00-A46F-A6F896A610A9}"/>
                    </a:ext>
                  </a:extLst>
                </p14:cNvPr>
                <p14:cNvContentPartPr/>
                <p14:nvPr/>
              </p14:nvContentPartPr>
              <p14:xfrm>
                <a:off x="7503741" y="3333593"/>
                <a:ext cx="37080" cy="494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AB2740-3233-4C00-A46F-A6F896A610A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41101" y="3270593"/>
                  <a:ext cx="16272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3A9D99-83B1-44E2-9C25-8333F02418E3}"/>
                    </a:ext>
                  </a:extLst>
                </p14:cNvPr>
                <p14:cNvContentPartPr/>
                <p14:nvPr/>
              </p14:nvContentPartPr>
              <p14:xfrm>
                <a:off x="7475661" y="3371753"/>
                <a:ext cx="189000" cy="180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3A9D99-83B1-44E2-9C25-8333F02418E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12661" y="3308753"/>
                  <a:ext cx="314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0A38429-EB4A-46D3-A8F7-C52E5CBB78B9}"/>
                    </a:ext>
                  </a:extLst>
                </p14:cNvPr>
                <p14:cNvContentPartPr/>
                <p14:nvPr/>
              </p14:nvContentPartPr>
              <p14:xfrm>
                <a:off x="7877061" y="3002393"/>
                <a:ext cx="264600" cy="684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0A38429-EB4A-46D3-A8F7-C52E5CBB78B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814061" y="2939393"/>
                  <a:ext cx="390240" cy="80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F2745DA-E51C-403B-95BA-E979B5D8515D}"/>
                    </a:ext>
                  </a:extLst>
                </p14:cNvPr>
                <p14:cNvContentPartPr/>
                <p14:nvPr/>
              </p14:nvContentPartPr>
              <p14:xfrm>
                <a:off x="4347621" y="4069433"/>
                <a:ext cx="421560" cy="244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F2745DA-E51C-403B-95BA-E979B5D8515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84621" y="4006433"/>
                  <a:ext cx="547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7FF15E9-D122-4619-8D56-3EAD0E5DC97B}"/>
                    </a:ext>
                  </a:extLst>
                </p14:cNvPr>
                <p14:cNvContentPartPr/>
                <p14:nvPr/>
              </p14:nvContentPartPr>
              <p14:xfrm>
                <a:off x="4416741" y="4185353"/>
                <a:ext cx="84960" cy="498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7FF15E9-D122-4619-8D56-3EAD0E5DC9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53741" y="4122713"/>
                  <a:ext cx="21060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C979B12-5C2F-426B-BCA3-A615B41E219D}"/>
                    </a:ext>
                  </a:extLst>
                </p14:cNvPr>
                <p14:cNvContentPartPr/>
                <p14:nvPr/>
              </p14:nvContentPartPr>
              <p14:xfrm>
                <a:off x="4452741" y="4369313"/>
                <a:ext cx="231840" cy="174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C979B12-5C2F-426B-BCA3-A615B41E219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389741" y="4306313"/>
                  <a:ext cx="357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79616C-3BDB-4729-A934-0EF081D8924D}"/>
                    </a:ext>
                  </a:extLst>
                </p14:cNvPr>
                <p14:cNvContentPartPr/>
                <p14:nvPr/>
              </p14:nvContentPartPr>
              <p14:xfrm>
                <a:off x="4605021" y="4289033"/>
                <a:ext cx="330120" cy="538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79616C-3BDB-4729-A934-0EF081D892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542381" y="4226033"/>
                  <a:ext cx="45576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3A92373-0E1E-4B27-B1B9-24927C4DDD26}"/>
                    </a:ext>
                  </a:extLst>
                </p14:cNvPr>
                <p14:cNvContentPartPr/>
                <p14:nvPr/>
              </p14:nvContentPartPr>
              <p14:xfrm>
                <a:off x="5030541" y="4164833"/>
                <a:ext cx="4680" cy="493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3A92373-0E1E-4B27-B1B9-24927C4DDD2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67901" y="4102193"/>
                  <a:ext cx="13032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510713-6EDD-4AFF-9736-30D24CA643AA}"/>
                    </a:ext>
                  </a:extLst>
                </p14:cNvPr>
                <p14:cNvContentPartPr/>
                <p14:nvPr/>
              </p14:nvContentPartPr>
              <p14:xfrm>
                <a:off x="5115861" y="4058633"/>
                <a:ext cx="361440" cy="65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510713-6EDD-4AFF-9736-30D24CA643A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53221" y="3995633"/>
                  <a:ext cx="48708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D4B7F50-2D0D-4D8D-8285-A71CB12FF4D9}"/>
                    </a:ext>
                  </a:extLst>
                </p14:cNvPr>
                <p14:cNvContentPartPr/>
                <p14:nvPr/>
              </p14:nvContentPartPr>
              <p14:xfrm>
                <a:off x="5151141" y="4252673"/>
                <a:ext cx="136080" cy="313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4B7F50-2D0D-4D8D-8285-A71CB12FF4D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88141" y="4190033"/>
                  <a:ext cx="2617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17EBB44-F684-4687-88B3-C0B4E16A4078}"/>
                    </a:ext>
                  </a:extLst>
                </p14:cNvPr>
                <p14:cNvContentPartPr/>
                <p14:nvPr/>
              </p14:nvContentPartPr>
              <p14:xfrm>
                <a:off x="5359941" y="4390913"/>
                <a:ext cx="55440" cy="96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17EBB44-F684-4687-88B3-C0B4E16A407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97301" y="4328273"/>
                  <a:ext cx="181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A88982-9A44-4F8A-BF98-B8E1E97237C8}"/>
                    </a:ext>
                  </a:extLst>
                </p14:cNvPr>
                <p14:cNvContentPartPr/>
                <p14:nvPr/>
              </p14:nvContentPartPr>
              <p14:xfrm>
                <a:off x="5052141" y="4603673"/>
                <a:ext cx="363600" cy="101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A88982-9A44-4F8A-BF98-B8E1E97237C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89501" y="4541033"/>
                  <a:ext cx="489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43E37D0-C54F-4F4F-A00E-33C985A7ACB3}"/>
                    </a:ext>
                  </a:extLst>
                </p14:cNvPr>
                <p14:cNvContentPartPr/>
                <p14:nvPr/>
              </p14:nvContentPartPr>
              <p14:xfrm>
                <a:off x="5677821" y="4176713"/>
                <a:ext cx="51120" cy="461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43E37D0-C54F-4F4F-A00E-33C985A7ACB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14821" y="4114073"/>
                  <a:ext cx="17676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3F8866-2FDC-4617-8337-4609DCBD459A}"/>
                    </a:ext>
                  </a:extLst>
                </p14:cNvPr>
                <p14:cNvContentPartPr/>
                <p14:nvPr/>
              </p14:nvContentPartPr>
              <p14:xfrm>
                <a:off x="5867541" y="4279313"/>
                <a:ext cx="28080" cy="25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3F8866-2FDC-4617-8337-4609DCBD459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04901" y="4216313"/>
                  <a:ext cx="1537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49AD9EE-C92B-48D9-823E-7EBBCB378F97}"/>
                    </a:ext>
                  </a:extLst>
                </p14:cNvPr>
                <p14:cNvContentPartPr/>
                <p14:nvPr/>
              </p14:nvContentPartPr>
              <p14:xfrm>
                <a:off x="6072381" y="4151513"/>
                <a:ext cx="44280" cy="627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49AD9EE-C92B-48D9-823E-7EBBCB378F9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09381" y="4088873"/>
                  <a:ext cx="16992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260E19E-A37A-472D-B565-F1BB0A52469C}"/>
                    </a:ext>
                  </a:extLst>
                </p14:cNvPr>
                <p14:cNvContentPartPr/>
                <p14:nvPr/>
              </p14:nvContentPartPr>
              <p14:xfrm>
                <a:off x="6367221" y="4312793"/>
                <a:ext cx="239400" cy="190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260E19E-A37A-472D-B565-F1BB0A5246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04581" y="4250153"/>
                  <a:ext cx="365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7603ADA-A6C1-406F-BC34-31327151B4DD}"/>
                    </a:ext>
                  </a:extLst>
                </p14:cNvPr>
                <p14:cNvContentPartPr/>
                <p14:nvPr/>
              </p14:nvContentPartPr>
              <p14:xfrm>
                <a:off x="6504381" y="4088513"/>
                <a:ext cx="88200" cy="340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7603ADA-A6C1-406F-BC34-31327151B4D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1381" y="4025873"/>
                  <a:ext cx="2138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014B65-7B64-4B9A-B79A-83E85B31339C}"/>
                    </a:ext>
                  </a:extLst>
                </p14:cNvPr>
                <p14:cNvContentPartPr/>
                <p14:nvPr/>
              </p14:nvContentPartPr>
              <p14:xfrm>
                <a:off x="6288741" y="4241873"/>
                <a:ext cx="46440" cy="36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014B65-7B64-4B9A-B79A-83E85B31339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25741" y="4179233"/>
                  <a:ext cx="172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3D74D3-8C86-49A2-B0CE-07911B5C2F22}"/>
                    </a:ext>
                  </a:extLst>
                </p14:cNvPr>
                <p14:cNvContentPartPr/>
                <p14:nvPr/>
              </p14:nvContentPartPr>
              <p14:xfrm>
                <a:off x="6279741" y="4377593"/>
                <a:ext cx="471240" cy="339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3D74D3-8C86-49A2-B0CE-07911B5C2F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216741" y="4314593"/>
                  <a:ext cx="5968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712894-C503-4148-B84A-455A0CA95DC9}"/>
                    </a:ext>
                  </a:extLst>
                </p14:cNvPr>
                <p14:cNvContentPartPr/>
                <p14:nvPr/>
              </p14:nvContentPartPr>
              <p14:xfrm>
                <a:off x="6830901" y="4257353"/>
                <a:ext cx="152280" cy="60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712894-C503-4148-B84A-455A0CA95DC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68261" y="4194713"/>
                  <a:ext cx="277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2B99E68-6E31-4A45-837E-DDA63FDC064B}"/>
                    </a:ext>
                  </a:extLst>
                </p14:cNvPr>
                <p14:cNvContentPartPr/>
                <p14:nvPr/>
              </p14:nvContentPartPr>
              <p14:xfrm>
                <a:off x="6927021" y="4177073"/>
                <a:ext cx="42840" cy="356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2B99E68-6E31-4A45-837E-DDA63FDC064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64021" y="4114073"/>
                  <a:ext cx="1684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E34A554-F660-49B2-9E8C-4936B72D2365}"/>
                    </a:ext>
                  </a:extLst>
                </p14:cNvPr>
                <p14:cNvContentPartPr/>
                <p14:nvPr/>
              </p14:nvContentPartPr>
              <p14:xfrm>
                <a:off x="7090101" y="4240073"/>
                <a:ext cx="308880" cy="176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E34A554-F660-49B2-9E8C-4936B72D23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27101" y="4177073"/>
                  <a:ext cx="434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AE1F0EC-66A2-4D35-ACE3-D564F5E91988}"/>
                    </a:ext>
                  </a:extLst>
                </p14:cNvPr>
                <p14:cNvContentPartPr/>
                <p14:nvPr/>
              </p14:nvContentPartPr>
              <p14:xfrm>
                <a:off x="7275141" y="4143593"/>
                <a:ext cx="35280" cy="257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AE1F0EC-66A2-4D35-ACE3-D564F5E9198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212141" y="4080953"/>
                  <a:ext cx="1609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935243-B41D-4D9E-AD36-A0A297242806}"/>
                    </a:ext>
                  </a:extLst>
                </p14:cNvPr>
                <p14:cNvContentPartPr/>
                <p14:nvPr/>
              </p14:nvContentPartPr>
              <p14:xfrm>
                <a:off x="7188741" y="4214873"/>
                <a:ext cx="301320" cy="452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935243-B41D-4D9E-AD36-A0A2972428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25741" y="4151873"/>
                  <a:ext cx="4269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FD65C9-6763-46B5-B0DD-9E8FA7F305A4}"/>
                    </a:ext>
                  </a:extLst>
                </p14:cNvPr>
                <p14:cNvContentPartPr/>
                <p14:nvPr/>
              </p14:nvContentPartPr>
              <p14:xfrm>
                <a:off x="7570341" y="4146833"/>
                <a:ext cx="56520" cy="486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FD65C9-6763-46B5-B0DD-9E8FA7F305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507341" y="4084193"/>
                  <a:ext cx="18216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F8F359-6D5B-4747-9922-02DEE4A18CA1}"/>
                    </a:ext>
                  </a:extLst>
                </p14:cNvPr>
                <p14:cNvContentPartPr/>
                <p14:nvPr/>
              </p14:nvContentPartPr>
              <p14:xfrm>
                <a:off x="7715421" y="4062233"/>
                <a:ext cx="244440" cy="620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F8F359-6D5B-4747-9922-02DEE4A18CA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52421" y="3999233"/>
                  <a:ext cx="37008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62B321-F674-43FF-8236-CD51A065E8FA}"/>
                    </a:ext>
                  </a:extLst>
                </p14:cNvPr>
                <p14:cNvContentPartPr/>
                <p14:nvPr/>
              </p14:nvContentPartPr>
              <p14:xfrm>
                <a:off x="7685181" y="4138553"/>
                <a:ext cx="254160" cy="274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62B321-F674-43FF-8236-CD51A065E8F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22181" y="4075553"/>
                  <a:ext cx="3798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C1F2E1-867A-48FE-B767-F49FF0F84416}"/>
                    </a:ext>
                  </a:extLst>
                </p14:cNvPr>
                <p14:cNvContentPartPr/>
                <p14:nvPr/>
              </p14:nvContentPartPr>
              <p14:xfrm>
                <a:off x="7758261" y="4462913"/>
                <a:ext cx="59040" cy="9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C1F2E1-867A-48FE-B767-F49FF0F8441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95261" y="4399913"/>
                  <a:ext cx="184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E360DA3-451A-4E75-A3C0-3C9B432E4C16}"/>
                    </a:ext>
                  </a:extLst>
                </p14:cNvPr>
                <p14:cNvContentPartPr/>
                <p14:nvPr/>
              </p14:nvContentPartPr>
              <p14:xfrm>
                <a:off x="7660341" y="4638953"/>
                <a:ext cx="213120" cy="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E360DA3-451A-4E75-A3C0-3C9B432E4C1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597341" y="4575953"/>
                  <a:ext cx="338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50E3D7C-569A-4224-BA0B-3296F5656DCF}"/>
                    </a:ext>
                  </a:extLst>
                </p14:cNvPr>
                <p14:cNvContentPartPr/>
                <p14:nvPr/>
              </p14:nvContentPartPr>
              <p14:xfrm>
                <a:off x="8082981" y="3981233"/>
                <a:ext cx="244440" cy="841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50E3D7C-569A-4224-BA0B-3296F5656DC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20341" y="3918593"/>
                  <a:ext cx="370080" cy="9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D53D8D6-4A24-45D2-9DAD-C368609B2EB7}"/>
                  </a:ext>
                </a:extLst>
              </p14:cNvPr>
              <p14:cNvContentPartPr/>
              <p14:nvPr/>
            </p14:nvContentPartPr>
            <p14:xfrm>
              <a:off x="8410807" y="5659073"/>
              <a:ext cx="136080" cy="134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D53D8D6-4A24-45D2-9DAD-C368609B2EB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347807" y="5596073"/>
                <a:ext cx="26172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BA8A730-9FEC-4A26-ADE4-E1EE0ADEE867}"/>
              </a:ext>
            </a:extLst>
          </p:cNvPr>
          <p:cNvGrpSpPr/>
          <p:nvPr/>
        </p:nvGrpSpPr>
        <p:grpSpPr>
          <a:xfrm>
            <a:off x="7842255" y="5755393"/>
            <a:ext cx="3364200" cy="815040"/>
            <a:chOff x="7842255" y="5755393"/>
            <a:chExt cx="3364200" cy="81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8CCF303-777D-49A3-AA6C-80E544645868}"/>
                    </a:ext>
                  </a:extLst>
                </p14:cNvPr>
                <p14:cNvContentPartPr/>
                <p14:nvPr/>
              </p14:nvContentPartPr>
              <p14:xfrm>
                <a:off x="7842255" y="5990113"/>
                <a:ext cx="215640" cy="431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8CCF303-777D-49A3-AA6C-80E54464586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79615" y="5927473"/>
                  <a:ext cx="3412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311A40A-CD3B-4989-9CA7-78CF0F16AF2F}"/>
                    </a:ext>
                  </a:extLst>
                </p14:cNvPr>
                <p14:cNvContentPartPr/>
                <p14:nvPr/>
              </p14:nvContentPartPr>
              <p14:xfrm>
                <a:off x="8142855" y="5955553"/>
                <a:ext cx="46800" cy="20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311A40A-CD3B-4989-9CA7-78CF0F16AF2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80215" y="5892553"/>
                  <a:ext cx="172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3C13AF-D601-4CAD-82DA-1AFAB7C22C96}"/>
                    </a:ext>
                  </a:extLst>
                </p14:cNvPr>
                <p14:cNvContentPartPr/>
                <p14:nvPr/>
              </p14:nvContentPartPr>
              <p14:xfrm>
                <a:off x="8161215" y="5911633"/>
                <a:ext cx="300240" cy="425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3C13AF-D601-4CAD-82DA-1AFAB7C22C9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98215" y="5848633"/>
                  <a:ext cx="4258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B67D88-9568-47BF-B51A-B41258B5F509}"/>
                    </a:ext>
                  </a:extLst>
                </p14:cNvPr>
                <p14:cNvContentPartPr/>
                <p14:nvPr/>
              </p14:nvContentPartPr>
              <p14:xfrm>
                <a:off x="8233935" y="6293953"/>
                <a:ext cx="277920" cy="146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B67D88-9568-47BF-B51A-B41258B5F50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170935" y="6230953"/>
                  <a:ext cx="403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4945CD-3248-4772-8805-9FC66ED24AFE}"/>
                    </a:ext>
                  </a:extLst>
                </p14:cNvPr>
                <p14:cNvContentPartPr/>
                <p14:nvPr/>
              </p14:nvContentPartPr>
              <p14:xfrm>
                <a:off x="8597175" y="6007033"/>
                <a:ext cx="143280" cy="347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4945CD-3248-4772-8805-9FC66ED24AF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534535" y="5944393"/>
                  <a:ext cx="2689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8B0CD8-A0DC-44EA-8695-B5596B2E8ABB}"/>
                    </a:ext>
                  </a:extLst>
                </p14:cNvPr>
                <p14:cNvContentPartPr/>
                <p14:nvPr/>
              </p14:nvContentPartPr>
              <p14:xfrm>
                <a:off x="8991375" y="5755393"/>
                <a:ext cx="109080" cy="46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8B0CD8-A0DC-44EA-8695-B5596B2E8AB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928375" y="5692753"/>
                  <a:ext cx="234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B4612FA-8BE3-45BB-8539-AA83E8C650CB}"/>
                    </a:ext>
                  </a:extLst>
                </p14:cNvPr>
                <p14:cNvContentPartPr/>
                <p14:nvPr/>
              </p14:nvContentPartPr>
              <p14:xfrm>
                <a:off x="8894535" y="5891833"/>
                <a:ext cx="425880" cy="3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B4612FA-8BE3-45BB-8539-AA83E8C650C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31895" y="5828833"/>
                  <a:ext cx="551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304E18-6564-4F12-8A47-25CC1B866B07}"/>
                    </a:ext>
                  </a:extLst>
                </p14:cNvPr>
                <p14:cNvContentPartPr/>
                <p14:nvPr/>
              </p14:nvContentPartPr>
              <p14:xfrm>
                <a:off x="8875095" y="5969233"/>
                <a:ext cx="77400" cy="601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304E18-6564-4F12-8A47-25CC1B866B0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12455" y="5906593"/>
                  <a:ext cx="20304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2728CAB-EAAB-4BC4-99AC-1D0F7520899E}"/>
                    </a:ext>
                  </a:extLst>
                </p14:cNvPr>
                <p14:cNvContentPartPr/>
                <p14:nvPr/>
              </p14:nvContentPartPr>
              <p14:xfrm>
                <a:off x="8998575" y="6003073"/>
                <a:ext cx="237960" cy="262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2728CAB-EAAB-4BC4-99AC-1D0F7520899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935935" y="5940073"/>
                  <a:ext cx="363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50618C9-A7B3-4EEE-8226-0DA2B47F4A1E}"/>
                    </a:ext>
                  </a:extLst>
                </p14:cNvPr>
                <p14:cNvContentPartPr/>
                <p14:nvPr/>
              </p14:nvContentPartPr>
              <p14:xfrm>
                <a:off x="9099735" y="6342193"/>
                <a:ext cx="289440" cy="100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50618C9-A7B3-4EEE-8226-0DA2B47F4A1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037095" y="6279553"/>
                  <a:ext cx="415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79F49A1-13A5-4479-A4F5-6A828D9DD0C2}"/>
                    </a:ext>
                  </a:extLst>
                </p14:cNvPr>
                <p14:cNvContentPartPr/>
                <p14:nvPr/>
              </p14:nvContentPartPr>
              <p14:xfrm>
                <a:off x="9605535" y="5847553"/>
                <a:ext cx="121320" cy="66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79F49A1-13A5-4479-A4F5-6A828D9DD0C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542895" y="5784913"/>
                  <a:ext cx="24696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028B16-E7DC-4864-A406-1A3F3264DDC4}"/>
                    </a:ext>
                  </a:extLst>
                </p14:cNvPr>
                <p14:cNvContentPartPr/>
                <p14:nvPr/>
              </p14:nvContentPartPr>
              <p14:xfrm>
                <a:off x="9836655" y="5921353"/>
                <a:ext cx="182520" cy="44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028B16-E7DC-4864-A406-1A3F3264DDC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774015" y="5858713"/>
                  <a:ext cx="3081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C0246C5-021B-4938-8E95-50D36DA788C5}"/>
                    </a:ext>
                  </a:extLst>
                </p14:cNvPr>
                <p14:cNvContentPartPr/>
                <p14:nvPr/>
              </p14:nvContentPartPr>
              <p14:xfrm>
                <a:off x="10088295" y="5846833"/>
                <a:ext cx="10080" cy="280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C0246C5-021B-4938-8E95-50D36DA788C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025655" y="5783833"/>
                  <a:ext cx="135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4ED90B3-B7EF-4450-B81A-D114B27E6F12}"/>
                    </a:ext>
                  </a:extLst>
                </p14:cNvPr>
                <p14:cNvContentPartPr/>
                <p14:nvPr/>
              </p14:nvContentPartPr>
              <p14:xfrm>
                <a:off x="10146255" y="5820553"/>
                <a:ext cx="269280" cy="594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4ED90B3-B7EF-4450-B81A-D114B27E6F1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83615" y="5757553"/>
                  <a:ext cx="394920" cy="7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E3DB82-476F-4BB1-93F8-E68377DF163F}"/>
                    </a:ext>
                  </a:extLst>
                </p14:cNvPr>
                <p14:cNvContentPartPr/>
                <p14:nvPr/>
              </p14:nvContentPartPr>
              <p14:xfrm>
                <a:off x="10549455" y="5899033"/>
                <a:ext cx="114480" cy="397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E3DB82-476F-4BB1-93F8-E68377DF163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486455" y="5836033"/>
                  <a:ext cx="2401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4625231-19E3-45A8-A8F0-169E9A3745F8}"/>
                    </a:ext>
                  </a:extLst>
                </p14:cNvPr>
                <p14:cNvContentPartPr/>
                <p14:nvPr/>
              </p14:nvContentPartPr>
              <p14:xfrm>
                <a:off x="10769775" y="6011713"/>
                <a:ext cx="190080" cy="17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4625231-19E3-45A8-A8F0-169E9A3745F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707135" y="5948713"/>
                  <a:ext cx="3157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5DA7297-8F02-47F5-9F3B-DF528654BF3E}"/>
                    </a:ext>
                  </a:extLst>
                </p14:cNvPr>
                <p14:cNvContentPartPr/>
                <p14:nvPr/>
              </p14:nvContentPartPr>
              <p14:xfrm>
                <a:off x="10833495" y="5914153"/>
                <a:ext cx="266040" cy="446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5DA7297-8F02-47F5-9F3B-DF528654BF3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770855" y="5851153"/>
                  <a:ext cx="3916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511D933-B8C5-4316-AAB4-613ECD8D8096}"/>
                    </a:ext>
                  </a:extLst>
                </p14:cNvPr>
                <p14:cNvContentPartPr/>
                <p14:nvPr/>
              </p14:nvContentPartPr>
              <p14:xfrm>
                <a:off x="11048415" y="5770873"/>
                <a:ext cx="158040" cy="748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511D933-B8C5-4316-AAB4-613ECD8D809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85775" y="5707873"/>
                  <a:ext cx="283680" cy="87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BC07F88-D810-40B8-ABF4-7A04D3AABEF0}"/>
                  </a:ext>
                </a:extLst>
              </p14:cNvPr>
              <p14:cNvContentPartPr/>
              <p14:nvPr/>
            </p14:nvContentPartPr>
            <p14:xfrm>
              <a:off x="10101615" y="4900033"/>
              <a:ext cx="154080" cy="136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BC07F88-D810-40B8-ABF4-7A04D3AABEF0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038975" y="4837393"/>
                <a:ext cx="27972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45E3122-D242-4730-8BB2-9AAD69AFA028}"/>
              </a:ext>
            </a:extLst>
          </p:cNvPr>
          <p:cNvGrpSpPr/>
          <p:nvPr/>
        </p:nvGrpSpPr>
        <p:grpSpPr>
          <a:xfrm>
            <a:off x="9005055" y="3220993"/>
            <a:ext cx="2076840" cy="1043640"/>
            <a:chOff x="9005055" y="3220993"/>
            <a:chExt cx="207684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BFDD8E4-6490-48C3-B414-3D93AE53C927}"/>
                    </a:ext>
                  </a:extLst>
                </p14:cNvPr>
                <p14:cNvContentPartPr/>
                <p14:nvPr/>
              </p14:nvContentPartPr>
              <p14:xfrm>
                <a:off x="9005055" y="3511513"/>
                <a:ext cx="218160" cy="485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BFDD8E4-6490-48C3-B414-3D93AE53C92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942055" y="3448873"/>
                  <a:ext cx="3438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A70434-773E-46DC-8E6F-DBB09FF4111A}"/>
                    </a:ext>
                  </a:extLst>
                </p14:cNvPr>
                <p14:cNvContentPartPr/>
                <p14:nvPr/>
              </p14:nvContentPartPr>
              <p14:xfrm>
                <a:off x="9293055" y="3384073"/>
                <a:ext cx="155880" cy="259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A70434-773E-46DC-8E6F-DBB09FF4111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30415" y="3321433"/>
                  <a:ext cx="281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7E37612-0597-4893-8420-478FCAB5219F}"/>
                    </a:ext>
                  </a:extLst>
                </p14:cNvPr>
                <p14:cNvContentPartPr/>
                <p14:nvPr/>
              </p14:nvContentPartPr>
              <p14:xfrm>
                <a:off x="9539655" y="3355633"/>
                <a:ext cx="195480" cy="146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7E37612-0597-4893-8420-478FCAB5219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477015" y="3292993"/>
                  <a:ext cx="321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8E56C8C-D02A-4AEA-9FEE-A848F00C0340}"/>
                    </a:ext>
                  </a:extLst>
                </p14:cNvPr>
                <p14:cNvContentPartPr/>
                <p14:nvPr/>
              </p14:nvContentPartPr>
              <p14:xfrm>
                <a:off x="9266415" y="3558673"/>
                <a:ext cx="289800" cy="466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8E56C8C-D02A-4AEA-9FEE-A848F00C034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03775" y="3496033"/>
                  <a:ext cx="41544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2077D2-EF33-410F-B887-12947673B565}"/>
                    </a:ext>
                  </a:extLst>
                </p14:cNvPr>
                <p14:cNvContentPartPr/>
                <p14:nvPr/>
              </p14:nvContentPartPr>
              <p14:xfrm>
                <a:off x="9416175" y="3582793"/>
                <a:ext cx="403560" cy="249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F2077D2-EF33-410F-B887-12947673B56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353535" y="3519793"/>
                  <a:ext cx="5292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941AADE-352C-42D7-BFDD-92672498F172}"/>
                    </a:ext>
                  </a:extLst>
                </p14:cNvPr>
                <p14:cNvContentPartPr/>
                <p14:nvPr/>
              </p14:nvContentPartPr>
              <p14:xfrm>
                <a:off x="9505815" y="3918673"/>
                <a:ext cx="173520" cy="149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941AADE-352C-42D7-BFDD-92672498F17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43175" y="3855673"/>
                  <a:ext cx="299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06651D2-C997-4C82-8125-8E46147D881A}"/>
                    </a:ext>
                  </a:extLst>
                </p14:cNvPr>
                <p14:cNvContentPartPr/>
                <p14:nvPr/>
              </p14:nvContentPartPr>
              <p14:xfrm>
                <a:off x="9966975" y="3588193"/>
                <a:ext cx="135000" cy="445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06651D2-C997-4C82-8125-8E46147D881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904335" y="3525553"/>
                  <a:ext cx="2606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DFA875-45EF-424B-AB35-55DA5842B386}"/>
                    </a:ext>
                  </a:extLst>
                </p14:cNvPr>
                <p14:cNvContentPartPr/>
                <p14:nvPr/>
              </p14:nvContentPartPr>
              <p14:xfrm>
                <a:off x="9956535" y="3784393"/>
                <a:ext cx="216720" cy="75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DFA875-45EF-424B-AB35-55DA5842B38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893895" y="3721753"/>
                  <a:ext cx="342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A76B8CD-531E-453A-A188-2A6708763406}"/>
                    </a:ext>
                  </a:extLst>
                </p14:cNvPr>
                <p14:cNvContentPartPr/>
                <p14:nvPr/>
              </p14:nvContentPartPr>
              <p14:xfrm>
                <a:off x="10299255" y="3710593"/>
                <a:ext cx="189360" cy="74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A76B8CD-531E-453A-A188-2A670876340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36255" y="3647593"/>
                  <a:ext cx="315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86E9108-0631-492E-A7AF-FA2D27F0B345}"/>
                    </a:ext>
                  </a:extLst>
                </p14:cNvPr>
                <p14:cNvContentPartPr/>
                <p14:nvPr/>
              </p14:nvContentPartPr>
              <p14:xfrm>
                <a:off x="10417695" y="3550753"/>
                <a:ext cx="61200" cy="411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86E9108-0631-492E-A7AF-FA2D27F0B34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355055" y="3487753"/>
                  <a:ext cx="1868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2816464-2881-4698-972C-4A6117F667F8}"/>
                    </a:ext>
                  </a:extLst>
                </p14:cNvPr>
                <p14:cNvContentPartPr/>
                <p14:nvPr/>
              </p14:nvContentPartPr>
              <p14:xfrm>
                <a:off x="10678695" y="3220993"/>
                <a:ext cx="322560" cy="27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2816464-2881-4698-972C-4A6117F667F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16055" y="3157993"/>
                  <a:ext cx="448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019998F-3E7B-471E-9B92-14DC269BFE42}"/>
                    </a:ext>
                  </a:extLst>
                </p14:cNvPr>
                <p14:cNvContentPartPr/>
                <p14:nvPr/>
              </p14:nvContentPartPr>
              <p14:xfrm>
                <a:off x="10552695" y="3378673"/>
                <a:ext cx="27720" cy="217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019998F-3E7B-471E-9B92-14DC269BFE4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489695" y="3316033"/>
                  <a:ext cx="153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B5BC6D-158D-4CBB-9F9E-07280CCA03CA}"/>
                    </a:ext>
                  </a:extLst>
                </p14:cNvPr>
                <p14:cNvContentPartPr/>
                <p14:nvPr/>
              </p14:nvContentPartPr>
              <p14:xfrm>
                <a:off x="10594815" y="3405673"/>
                <a:ext cx="465480" cy="155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B5BC6D-158D-4CBB-9F9E-07280CCA03C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531815" y="3343033"/>
                  <a:ext cx="591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136A774-1830-4617-9F20-A9C3EC51E65C}"/>
                    </a:ext>
                  </a:extLst>
                </p14:cNvPr>
                <p14:cNvContentPartPr/>
                <p14:nvPr/>
              </p14:nvContentPartPr>
              <p14:xfrm>
                <a:off x="10791015" y="3299833"/>
                <a:ext cx="49320" cy="371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136A774-1830-4617-9F20-A9C3EC51E65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728015" y="3237193"/>
                  <a:ext cx="174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99A5539-0302-4A2C-8D77-CC18F4077968}"/>
                    </a:ext>
                  </a:extLst>
                </p14:cNvPr>
                <p14:cNvContentPartPr/>
                <p14:nvPr/>
              </p14:nvContentPartPr>
              <p14:xfrm>
                <a:off x="10702455" y="3518353"/>
                <a:ext cx="264240" cy="110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99A5539-0302-4A2C-8D77-CC18F407796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639815" y="3455713"/>
                  <a:ext cx="389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D61529E-BFEC-4F02-A169-ED45ED742161}"/>
                    </a:ext>
                  </a:extLst>
                </p14:cNvPr>
                <p14:cNvContentPartPr/>
                <p14:nvPr/>
              </p14:nvContentPartPr>
              <p14:xfrm>
                <a:off x="10568175" y="3665593"/>
                <a:ext cx="256680" cy="139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D61529E-BFEC-4F02-A169-ED45ED74216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05535" y="3602953"/>
                  <a:ext cx="382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E48D410-3D14-4D5B-A552-0A7E09B331E6}"/>
                    </a:ext>
                  </a:extLst>
                </p14:cNvPr>
                <p14:cNvContentPartPr/>
                <p14:nvPr/>
              </p14:nvContentPartPr>
              <p14:xfrm>
                <a:off x="10644135" y="3641473"/>
                <a:ext cx="160920" cy="315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E48D410-3D14-4D5B-A552-0A7E09B331E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581495" y="3578833"/>
                  <a:ext cx="2865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5550C04-9106-422E-8785-4B66FFC2AD94}"/>
                    </a:ext>
                  </a:extLst>
                </p14:cNvPr>
                <p14:cNvContentPartPr/>
                <p14:nvPr/>
              </p14:nvContentPartPr>
              <p14:xfrm>
                <a:off x="10707855" y="3859633"/>
                <a:ext cx="4680" cy="25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5550C04-9106-422E-8785-4B66FFC2AD9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644855" y="3796993"/>
                  <a:ext cx="130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5ED2990-EC59-431F-A01D-8543916C9063}"/>
                    </a:ext>
                  </a:extLst>
                </p14:cNvPr>
                <p14:cNvContentPartPr/>
                <p14:nvPr/>
              </p14:nvContentPartPr>
              <p14:xfrm>
                <a:off x="10608495" y="3834433"/>
                <a:ext cx="227160" cy="324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5ED2990-EC59-431F-A01D-8543916C906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495" y="3771793"/>
                  <a:ext cx="3528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33C043A-5A37-4599-81D7-7DBA022CBE11}"/>
                    </a:ext>
                  </a:extLst>
                </p14:cNvPr>
                <p14:cNvContentPartPr/>
                <p14:nvPr/>
              </p14:nvContentPartPr>
              <p14:xfrm>
                <a:off x="10906575" y="3758473"/>
                <a:ext cx="60120" cy="400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33C043A-5A37-4599-81D7-7DBA022CBE1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843575" y="3695473"/>
                  <a:ext cx="1857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44DED53-AA07-418D-88B8-2879958F91BC}"/>
                    </a:ext>
                  </a:extLst>
                </p14:cNvPr>
                <p14:cNvContentPartPr/>
                <p14:nvPr/>
              </p14:nvContentPartPr>
              <p14:xfrm>
                <a:off x="10935375" y="3784393"/>
                <a:ext cx="146520" cy="480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44DED53-AA07-418D-88B8-2879958F91B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872735" y="3721393"/>
                  <a:ext cx="27216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DBBA90E-CDD9-4AF5-8F15-1867E3688AED}"/>
                    </a:ext>
                  </a:extLst>
                </p14:cNvPr>
                <p14:cNvContentPartPr/>
                <p14:nvPr/>
              </p14:nvContentPartPr>
              <p14:xfrm>
                <a:off x="10960935" y="4025593"/>
                <a:ext cx="111240" cy="10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DBBA90E-CDD9-4AF5-8F15-1867E3688AE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897935" y="3962593"/>
                  <a:ext cx="23688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A1D79EC-976C-4778-83BE-048539D0C535}"/>
                  </a:ext>
                </a:extLst>
              </p14:cNvPr>
              <p14:cNvContentPartPr/>
              <p14:nvPr/>
            </p14:nvContentPartPr>
            <p14:xfrm>
              <a:off x="4864014" y="3923726"/>
              <a:ext cx="3544920" cy="18122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A1D79EC-976C-4778-83BE-048539D0C53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801374" y="3861086"/>
                <a:ext cx="3670560" cy="19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65344A6-F7F1-4352-A698-2E6581D9E73B}"/>
              </a:ext>
            </a:extLst>
          </p:cNvPr>
          <p:cNvGrpSpPr/>
          <p:nvPr/>
        </p:nvGrpSpPr>
        <p:grpSpPr>
          <a:xfrm>
            <a:off x="8307774" y="5681606"/>
            <a:ext cx="564480" cy="906840"/>
            <a:chOff x="8307774" y="5681606"/>
            <a:chExt cx="56448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950F3E-9E83-446C-8DD3-D4B906DFC8AC}"/>
                    </a:ext>
                  </a:extLst>
                </p14:cNvPr>
                <p14:cNvContentPartPr/>
                <p14:nvPr/>
              </p14:nvContentPartPr>
              <p14:xfrm>
                <a:off x="8307774" y="5681606"/>
                <a:ext cx="564480" cy="906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950F3E-9E83-446C-8DD3-D4B906DFC8A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44774" y="5618966"/>
                  <a:ext cx="69012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F9DC0A6-90C6-4215-9F5A-38A695100DAB}"/>
                    </a:ext>
                  </a:extLst>
                </p14:cNvPr>
                <p14:cNvContentPartPr/>
                <p14:nvPr/>
              </p14:nvContentPartPr>
              <p14:xfrm>
                <a:off x="8379414" y="5724806"/>
                <a:ext cx="43560" cy="130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F9DC0A6-90C6-4215-9F5A-38A695100DA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316414" y="5661806"/>
                  <a:ext cx="16920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13E3113-AA94-48B0-A61F-2A447C4E3229}"/>
              </a:ext>
            </a:extLst>
          </p:cNvPr>
          <p:cNvGrpSpPr/>
          <p:nvPr/>
        </p:nvGrpSpPr>
        <p:grpSpPr>
          <a:xfrm>
            <a:off x="5461614" y="5032166"/>
            <a:ext cx="1983240" cy="1319040"/>
            <a:chOff x="5461614" y="5032166"/>
            <a:chExt cx="1983240" cy="13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2040B85-B97C-4250-871B-C10230D763E1}"/>
                    </a:ext>
                  </a:extLst>
                </p14:cNvPr>
                <p14:cNvContentPartPr/>
                <p14:nvPr/>
              </p14:nvContentPartPr>
              <p14:xfrm>
                <a:off x="6808734" y="5032166"/>
                <a:ext cx="480240" cy="418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2040B85-B97C-4250-871B-C10230D763E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45734" y="4969166"/>
                  <a:ext cx="6058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BC43D7A-9DF3-42A7-842F-7B218B06163B}"/>
                    </a:ext>
                  </a:extLst>
                </p14:cNvPr>
                <p14:cNvContentPartPr/>
                <p14:nvPr/>
              </p14:nvContentPartPr>
              <p14:xfrm>
                <a:off x="6756534" y="5322326"/>
                <a:ext cx="215640" cy="187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BC43D7A-9DF3-42A7-842F-7B218B06163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693894" y="5259686"/>
                  <a:ext cx="341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D80A09A-0B73-49C2-95D3-FFC529A7250C}"/>
                    </a:ext>
                  </a:extLst>
                </p14:cNvPr>
                <p14:cNvContentPartPr/>
                <p14:nvPr/>
              </p14:nvContentPartPr>
              <p14:xfrm>
                <a:off x="5461614" y="5638406"/>
                <a:ext cx="270000" cy="485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D80A09A-0B73-49C2-95D3-FFC529A7250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398974" y="5575766"/>
                  <a:ext cx="39564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B169ABF-5CB4-4D6C-BC49-341D4E9BA677}"/>
                    </a:ext>
                  </a:extLst>
                </p14:cNvPr>
                <p14:cNvContentPartPr/>
                <p14:nvPr/>
              </p14:nvContentPartPr>
              <p14:xfrm>
                <a:off x="5771574" y="5553806"/>
                <a:ext cx="76680" cy="262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B169ABF-5CB4-4D6C-BC49-341D4E9BA67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08934" y="5491166"/>
                  <a:ext cx="202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F6B290C-B448-4B7D-A546-49A696E72F9C}"/>
                    </a:ext>
                  </a:extLst>
                </p14:cNvPr>
                <p14:cNvContentPartPr/>
                <p14:nvPr/>
              </p14:nvContentPartPr>
              <p14:xfrm>
                <a:off x="5837454" y="5555246"/>
                <a:ext cx="183960" cy="462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F6B290C-B448-4B7D-A546-49A696E72F9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74814" y="5492606"/>
                  <a:ext cx="30960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54429B3-B363-4E55-84F1-C97F1D09635A}"/>
                    </a:ext>
                  </a:extLst>
                </p14:cNvPr>
                <p14:cNvContentPartPr/>
                <p14:nvPr/>
              </p14:nvContentPartPr>
              <p14:xfrm>
                <a:off x="5861574" y="5945846"/>
                <a:ext cx="151560" cy="165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54429B3-B363-4E55-84F1-C97F1D09635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798934" y="5882846"/>
                  <a:ext cx="277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469F4C3-FBE1-4F0A-A0DA-0F3613E6E287}"/>
                    </a:ext>
                  </a:extLst>
                </p14:cNvPr>
                <p14:cNvContentPartPr/>
                <p14:nvPr/>
              </p14:nvContentPartPr>
              <p14:xfrm>
                <a:off x="6146334" y="5728406"/>
                <a:ext cx="227160" cy="154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469F4C3-FBE1-4F0A-A0DA-0F3613E6E28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83334" y="5665406"/>
                  <a:ext cx="352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C47E5AE-9656-4E81-9E23-42D9656ADB5E}"/>
                    </a:ext>
                  </a:extLst>
                </p14:cNvPr>
                <p14:cNvContentPartPr/>
                <p14:nvPr/>
              </p14:nvContentPartPr>
              <p14:xfrm>
                <a:off x="6288894" y="5675126"/>
                <a:ext cx="80280" cy="363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C47E5AE-9656-4E81-9E23-42D9656ADB5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225894" y="5612126"/>
                  <a:ext cx="2059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CC3C441-BAEB-483B-8277-34DE4C72C8E7}"/>
                    </a:ext>
                  </a:extLst>
                </p14:cNvPr>
                <p14:cNvContentPartPr/>
                <p14:nvPr/>
              </p14:nvContentPartPr>
              <p14:xfrm>
                <a:off x="6470694" y="5501966"/>
                <a:ext cx="272520" cy="133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CC3C441-BAEB-483B-8277-34DE4C72C8E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407694" y="5439326"/>
                  <a:ext cx="398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B8E9142-BB5E-4A99-B821-30611DF9107C}"/>
                    </a:ext>
                  </a:extLst>
                </p14:cNvPr>
                <p14:cNvContentPartPr/>
                <p14:nvPr/>
              </p14:nvContentPartPr>
              <p14:xfrm>
                <a:off x="6421374" y="5707526"/>
                <a:ext cx="41400" cy="467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B8E9142-BB5E-4A99-B821-30611DF9107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58374" y="5644886"/>
                  <a:ext cx="16704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72B15B4-7839-4631-B2BC-8F5CF94D2287}"/>
                    </a:ext>
                  </a:extLst>
                </p14:cNvPr>
                <p14:cNvContentPartPr/>
                <p14:nvPr/>
              </p14:nvContentPartPr>
              <p14:xfrm>
                <a:off x="6459174" y="5684126"/>
                <a:ext cx="341640" cy="247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72B15B4-7839-4631-B2BC-8F5CF94D228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96534" y="5621126"/>
                  <a:ext cx="467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10559F3-14BB-4E09-8CD1-E10EFE3BC105}"/>
                    </a:ext>
                  </a:extLst>
                </p14:cNvPr>
                <p14:cNvContentPartPr/>
                <p14:nvPr/>
              </p14:nvContentPartPr>
              <p14:xfrm>
                <a:off x="6534054" y="5825246"/>
                <a:ext cx="214560" cy="17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10559F3-14BB-4E09-8CD1-E10EFE3BC10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471414" y="5762606"/>
                  <a:ext cx="340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2F7900-F653-464D-A6A4-E14E2533D3AD}"/>
                    </a:ext>
                  </a:extLst>
                </p14:cNvPr>
                <p14:cNvContentPartPr/>
                <p14:nvPr/>
              </p14:nvContentPartPr>
              <p14:xfrm>
                <a:off x="6935094" y="5796806"/>
                <a:ext cx="99360" cy="270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2F7900-F653-464D-A6A4-E14E2533D3A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872094" y="5734166"/>
                  <a:ext cx="225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75245E-B9D8-4947-8CD9-1CFE50B6B7CA}"/>
                    </a:ext>
                  </a:extLst>
                </p14:cNvPr>
                <p14:cNvContentPartPr/>
                <p14:nvPr/>
              </p14:nvContentPartPr>
              <p14:xfrm>
                <a:off x="7158654" y="5626526"/>
                <a:ext cx="286200" cy="83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75245E-B9D8-4947-8CD9-1CFE50B6B7C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095654" y="5563526"/>
                  <a:ext cx="411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4476A9D-EDF2-432C-9BD2-74A5DBD79B49}"/>
                    </a:ext>
                  </a:extLst>
                </p14:cNvPr>
                <p14:cNvContentPartPr/>
                <p14:nvPr/>
              </p14:nvContentPartPr>
              <p14:xfrm>
                <a:off x="7119054" y="5842526"/>
                <a:ext cx="121320" cy="127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4476A9D-EDF2-432C-9BD2-74A5DBD79B4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056414" y="5779886"/>
                  <a:ext cx="246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734FDE1-FD39-44A9-8766-D6F1CD1F7918}"/>
                    </a:ext>
                  </a:extLst>
                </p14:cNvPr>
                <p14:cNvContentPartPr/>
                <p14:nvPr/>
              </p14:nvContentPartPr>
              <p14:xfrm>
                <a:off x="7280694" y="5765126"/>
                <a:ext cx="139320" cy="586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734FDE1-FD39-44A9-8766-D6F1CD1F791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218054" y="5702126"/>
                  <a:ext cx="26496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E29BC0E-BA76-4DD4-88D1-C97293197815}"/>
                    </a:ext>
                  </a:extLst>
                </p14:cNvPr>
                <p14:cNvContentPartPr/>
                <p14:nvPr/>
              </p14:nvContentPartPr>
              <p14:xfrm>
                <a:off x="6583014" y="5690246"/>
                <a:ext cx="228240" cy="552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E29BC0E-BA76-4DD4-88D1-C9729319781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520014" y="5627246"/>
                  <a:ext cx="353880" cy="67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1297562-66D6-4002-AB3F-860C7FA92D11}"/>
              </a:ext>
            </a:extLst>
          </p:cNvPr>
          <p:cNvGrpSpPr/>
          <p:nvPr/>
        </p:nvGrpSpPr>
        <p:grpSpPr>
          <a:xfrm>
            <a:off x="976374" y="452606"/>
            <a:ext cx="3304440" cy="6234480"/>
            <a:chOff x="976374" y="452606"/>
            <a:chExt cx="3304440" cy="623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13A78FE-C574-4852-9A74-0822AE2FF89D}"/>
                    </a:ext>
                  </a:extLst>
                </p14:cNvPr>
                <p14:cNvContentPartPr/>
                <p14:nvPr/>
              </p14:nvContentPartPr>
              <p14:xfrm>
                <a:off x="976374" y="452606"/>
                <a:ext cx="420840" cy="6234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13A78FE-C574-4852-9A74-0822AE2FF89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13374" y="389606"/>
                  <a:ext cx="546480" cy="63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A51923-50CD-45EB-BC73-80DB86A1059E}"/>
                    </a:ext>
                  </a:extLst>
                </p14:cNvPr>
                <p14:cNvContentPartPr/>
                <p14:nvPr/>
              </p14:nvContentPartPr>
              <p14:xfrm>
                <a:off x="1127934" y="1507406"/>
                <a:ext cx="719640" cy="361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A51923-50CD-45EB-BC73-80DB86A1059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65294" y="1444406"/>
                  <a:ext cx="845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A2EF407-7FBC-4F4B-B91C-C4E8B9CB0118}"/>
                    </a:ext>
                  </a:extLst>
                </p14:cNvPr>
                <p14:cNvContentPartPr/>
                <p14:nvPr/>
              </p14:nvContentPartPr>
              <p14:xfrm>
                <a:off x="2132334" y="1181246"/>
                <a:ext cx="460080" cy="271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A2EF407-7FBC-4F4B-B91C-C4E8B9CB011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069694" y="1118606"/>
                  <a:ext cx="585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C8C52D5-0E8E-48E0-BDDC-294161EFD2DF}"/>
                    </a:ext>
                  </a:extLst>
                </p14:cNvPr>
                <p14:cNvContentPartPr/>
                <p14:nvPr/>
              </p14:nvContentPartPr>
              <p14:xfrm>
                <a:off x="2245014" y="1532246"/>
                <a:ext cx="195480" cy="73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C8C52D5-0E8E-48E0-BDDC-294161EFD2D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182014" y="1469606"/>
                  <a:ext cx="321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A0471E1-F8FE-44C3-94E4-22F7BE30462F}"/>
                    </a:ext>
                  </a:extLst>
                </p14:cNvPr>
                <p14:cNvContentPartPr/>
                <p14:nvPr/>
              </p14:nvContentPartPr>
              <p14:xfrm>
                <a:off x="2215134" y="1578686"/>
                <a:ext cx="182880" cy="281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A0471E1-F8FE-44C3-94E4-22F7BE30462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152494" y="1515686"/>
                  <a:ext cx="3085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DA9C09E-A80E-4C6E-96BB-3ECC4EE9B8B0}"/>
                    </a:ext>
                  </a:extLst>
                </p14:cNvPr>
                <p14:cNvContentPartPr/>
                <p14:nvPr/>
              </p14:nvContentPartPr>
              <p14:xfrm>
                <a:off x="2197854" y="1858766"/>
                <a:ext cx="87480" cy="83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DA9C09E-A80E-4C6E-96BB-3ECC4EE9B8B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135214" y="1796126"/>
                  <a:ext cx="213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13B1C35-02BC-42B5-9A2C-17A35D2080F9}"/>
                    </a:ext>
                  </a:extLst>
                </p14:cNvPr>
                <p14:cNvContentPartPr/>
                <p14:nvPr/>
              </p14:nvContentPartPr>
              <p14:xfrm>
                <a:off x="2256894" y="1741046"/>
                <a:ext cx="281520" cy="281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13B1C35-02BC-42B5-9A2C-17A35D2080F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93894" y="1678406"/>
                  <a:ext cx="407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5EEBB0-8297-4BCD-80BB-9BA1214C7638}"/>
                    </a:ext>
                  </a:extLst>
                </p14:cNvPr>
                <p14:cNvContentPartPr/>
                <p14:nvPr/>
              </p14:nvContentPartPr>
              <p14:xfrm>
                <a:off x="2742174" y="1559966"/>
                <a:ext cx="103680" cy="348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5EEBB0-8297-4BCD-80BB-9BA1214C763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679534" y="1496966"/>
                  <a:ext cx="2293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E2C43B-4844-42F8-B967-751A1AF134D6}"/>
                    </a:ext>
                  </a:extLst>
                </p14:cNvPr>
                <p14:cNvContentPartPr/>
                <p14:nvPr/>
              </p14:nvContentPartPr>
              <p14:xfrm>
                <a:off x="3104334" y="1306526"/>
                <a:ext cx="81360" cy="326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E2C43B-4844-42F8-B967-751A1AF134D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041334" y="1243886"/>
                  <a:ext cx="207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AC2B3EF-02C3-4FD8-B390-C2B6228AB9CF}"/>
                    </a:ext>
                  </a:extLst>
                </p14:cNvPr>
                <p14:cNvContentPartPr/>
                <p14:nvPr/>
              </p14:nvContentPartPr>
              <p14:xfrm>
                <a:off x="3010734" y="1480046"/>
                <a:ext cx="423360" cy="161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AC2B3EF-02C3-4FD8-B390-C2B6228AB9C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47734" y="1417406"/>
                  <a:ext cx="549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A20B31D-549F-4020-A7E8-5C8BD42C3649}"/>
                    </a:ext>
                  </a:extLst>
                </p14:cNvPr>
                <p14:cNvContentPartPr/>
                <p14:nvPr/>
              </p14:nvContentPartPr>
              <p14:xfrm>
                <a:off x="2893734" y="1585886"/>
                <a:ext cx="478800" cy="826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A20B31D-549F-4020-A7E8-5C8BD42C364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30734" y="1522886"/>
                  <a:ext cx="604440" cy="9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AA91A82-E5BC-4974-AC49-96165F2E2A9A}"/>
                    </a:ext>
                  </a:extLst>
                </p14:cNvPr>
                <p14:cNvContentPartPr/>
                <p14:nvPr/>
              </p14:nvContentPartPr>
              <p14:xfrm>
                <a:off x="3669174" y="1528286"/>
                <a:ext cx="115920" cy="474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AA91A82-E5BC-4974-AC49-96165F2E2A9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606534" y="1465286"/>
                  <a:ext cx="2415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C228C7A-5D22-4FF2-AF42-186F4A958575}"/>
                    </a:ext>
                  </a:extLst>
                </p14:cNvPr>
                <p14:cNvContentPartPr/>
                <p14:nvPr/>
              </p14:nvContentPartPr>
              <p14:xfrm>
                <a:off x="3908934" y="1451966"/>
                <a:ext cx="262800" cy="87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C228C7A-5D22-4FF2-AF42-186F4A95857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846294" y="1389326"/>
                  <a:ext cx="388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86A439A-CC98-460F-9FF9-862E1AE893E2}"/>
                    </a:ext>
                  </a:extLst>
                </p14:cNvPr>
                <p14:cNvContentPartPr/>
                <p14:nvPr/>
              </p14:nvContentPartPr>
              <p14:xfrm>
                <a:off x="4014054" y="1516046"/>
                <a:ext cx="37800" cy="213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86A439A-CC98-460F-9FF9-862E1AE893E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951054" y="1453046"/>
                  <a:ext cx="1634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596CFED-D559-4A51-8918-32DFFFD628ED}"/>
                    </a:ext>
                  </a:extLst>
                </p14:cNvPr>
                <p14:cNvContentPartPr/>
                <p14:nvPr/>
              </p14:nvContentPartPr>
              <p14:xfrm>
                <a:off x="3875814" y="1652486"/>
                <a:ext cx="405000" cy="138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596CFED-D559-4A51-8918-32DFFFD628E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813174" y="1589846"/>
                  <a:ext cx="530640" cy="26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681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A9EB11-3220-4FAD-B9AD-5F0CA75F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39" y="0"/>
            <a:ext cx="3005521" cy="68580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0EE760B-463C-48B4-B6D2-BB8C34E353B2}"/>
              </a:ext>
            </a:extLst>
          </p:cNvPr>
          <p:cNvGrpSpPr/>
          <p:nvPr/>
        </p:nvGrpSpPr>
        <p:grpSpPr>
          <a:xfrm>
            <a:off x="6840869" y="4835854"/>
            <a:ext cx="2792520" cy="1847880"/>
            <a:chOff x="6840869" y="4835854"/>
            <a:chExt cx="2792520" cy="184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F1BB8B-673B-4F8C-BCEF-15518DB36B7D}"/>
                    </a:ext>
                  </a:extLst>
                </p14:cNvPr>
                <p14:cNvContentPartPr/>
                <p14:nvPr/>
              </p14:nvContentPartPr>
              <p14:xfrm>
                <a:off x="6840869" y="5128534"/>
                <a:ext cx="506160" cy="1555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F1BB8B-673B-4F8C-BCEF-15518DB36B7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3229" y="5110534"/>
                  <a:ext cx="541800" cy="15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12CEAA7-F2F8-422F-B33B-6BCA0103612B}"/>
                    </a:ext>
                  </a:extLst>
                </p14:cNvPr>
                <p14:cNvContentPartPr/>
                <p14:nvPr/>
              </p14:nvContentPartPr>
              <p14:xfrm>
                <a:off x="7110149" y="5029894"/>
                <a:ext cx="705600" cy="132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12CEAA7-F2F8-422F-B33B-6BCA010361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2509" y="5012254"/>
                  <a:ext cx="741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E2FA76-A194-4B8A-A0BA-1D695BFEC64F}"/>
                    </a:ext>
                  </a:extLst>
                </p14:cNvPr>
                <p14:cNvContentPartPr/>
                <p14:nvPr/>
              </p14:nvContentPartPr>
              <p14:xfrm>
                <a:off x="7881989" y="4878334"/>
                <a:ext cx="202320" cy="160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E2FA76-A194-4B8A-A0BA-1D695BFEC6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64349" y="4860694"/>
                  <a:ext cx="237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6107A9-7AF3-41BB-9AAC-DB63829C589E}"/>
                    </a:ext>
                  </a:extLst>
                </p14:cNvPr>
                <p14:cNvContentPartPr/>
                <p14:nvPr/>
              </p14:nvContentPartPr>
              <p14:xfrm>
                <a:off x="7870109" y="4999654"/>
                <a:ext cx="268560" cy="10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6107A9-7AF3-41BB-9AAC-DB63829C58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52469" y="4981654"/>
                  <a:ext cx="30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346EC65-FE8B-4C88-890E-F317C1EE2008}"/>
                    </a:ext>
                  </a:extLst>
                </p14:cNvPr>
                <p14:cNvContentPartPr/>
                <p14:nvPr/>
              </p14:nvContentPartPr>
              <p14:xfrm>
                <a:off x="8183309" y="4856734"/>
                <a:ext cx="27000" cy="219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346EC65-FE8B-4C88-890E-F317C1EE20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65669" y="4839094"/>
                  <a:ext cx="62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5214C1-8E4E-48D6-93C8-C87720D3CEBB}"/>
                    </a:ext>
                  </a:extLst>
                </p14:cNvPr>
                <p14:cNvContentPartPr/>
                <p14:nvPr/>
              </p14:nvContentPartPr>
              <p14:xfrm>
                <a:off x="8217509" y="4837294"/>
                <a:ext cx="59760" cy="112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5214C1-8E4E-48D6-93C8-C87720D3CE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99509" y="4819294"/>
                  <a:ext cx="95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5429DF-7D57-47E3-9C5E-8F48B16F3D19}"/>
                    </a:ext>
                  </a:extLst>
                </p14:cNvPr>
                <p14:cNvContentPartPr/>
                <p14:nvPr/>
              </p14:nvContentPartPr>
              <p14:xfrm>
                <a:off x="8187269" y="4993894"/>
                <a:ext cx="67320" cy="9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5429DF-7D57-47E3-9C5E-8F48B16F3D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9629" y="4975894"/>
                  <a:ext cx="102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0B2BD0-08C8-48AB-AE53-5B1F83775351}"/>
                    </a:ext>
                  </a:extLst>
                </p14:cNvPr>
                <p14:cNvContentPartPr/>
                <p14:nvPr/>
              </p14:nvContentPartPr>
              <p14:xfrm>
                <a:off x="8322629" y="4835854"/>
                <a:ext cx="116640" cy="154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0B2BD0-08C8-48AB-AE53-5B1F837753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04989" y="4818214"/>
                  <a:ext cx="152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CE43AD-B90F-4A2A-8FD4-C712D7C3E641}"/>
                    </a:ext>
                  </a:extLst>
                </p14:cNvPr>
                <p14:cNvContentPartPr/>
                <p14:nvPr/>
              </p14:nvContentPartPr>
              <p14:xfrm>
                <a:off x="8328389" y="4919374"/>
                <a:ext cx="115200" cy="36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CE43AD-B90F-4A2A-8FD4-C712D7C3E64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10389" y="4901734"/>
                  <a:ext cx="1508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A313D2-B553-4E49-9847-226D2EE8388B}"/>
                    </a:ext>
                  </a:extLst>
                </p14:cNvPr>
                <p14:cNvContentPartPr/>
                <p14:nvPr/>
              </p14:nvContentPartPr>
              <p14:xfrm>
                <a:off x="8516309" y="4889494"/>
                <a:ext cx="67320" cy="238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A313D2-B553-4E49-9847-226D2EE838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98309" y="4871494"/>
                  <a:ext cx="102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42EA1A-7068-4548-897A-F998F086614F}"/>
                    </a:ext>
                  </a:extLst>
                </p14:cNvPr>
                <p14:cNvContentPartPr/>
                <p14:nvPr/>
              </p14:nvContentPartPr>
              <p14:xfrm>
                <a:off x="8570309" y="4999654"/>
                <a:ext cx="133920" cy="85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42EA1A-7068-4548-897A-F998F08661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52309" y="4982014"/>
                  <a:ext cx="169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7B86C77-41D8-4BAA-851F-553B826FC32E}"/>
                    </a:ext>
                  </a:extLst>
                </p14:cNvPr>
                <p14:cNvContentPartPr/>
                <p14:nvPr/>
              </p14:nvContentPartPr>
              <p14:xfrm>
                <a:off x="8640509" y="4947454"/>
                <a:ext cx="34920" cy="11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7B86C77-41D8-4BAA-851F-553B826FC3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22869" y="4929454"/>
                  <a:ext cx="70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B2976A-72EF-4DFA-8DBF-14AFC48A3C20}"/>
                    </a:ext>
                  </a:extLst>
                </p14:cNvPr>
                <p14:cNvContentPartPr/>
                <p14:nvPr/>
              </p14:nvContentPartPr>
              <p14:xfrm>
                <a:off x="8592989" y="4989574"/>
                <a:ext cx="149400" cy="147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B2976A-72EF-4DFA-8DBF-14AFC48A3C2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75349" y="4971574"/>
                  <a:ext cx="185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C45634-1387-48E5-8951-B9CF25C6EEE8}"/>
                    </a:ext>
                  </a:extLst>
                </p14:cNvPr>
                <p14:cNvContentPartPr/>
                <p14:nvPr/>
              </p14:nvContentPartPr>
              <p14:xfrm>
                <a:off x="8766869" y="4841614"/>
                <a:ext cx="204840" cy="103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C45634-1387-48E5-8951-B9CF25C6EE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48869" y="4823614"/>
                  <a:ext cx="240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2300AF-89A5-4935-A7AC-5DD8BA02A3BF}"/>
                    </a:ext>
                  </a:extLst>
                </p14:cNvPr>
                <p14:cNvContentPartPr/>
                <p14:nvPr/>
              </p14:nvContentPartPr>
              <p14:xfrm>
                <a:off x="8835269" y="4952494"/>
                <a:ext cx="29160" cy="34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2300AF-89A5-4935-A7AC-5DD8BA02A3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17629" y="4934854"/>
                  <a:ext cx="64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A8D0B35-5A99-48BB-B7C7-6019F9F7EBBD}"/>
                    </a:ext>
                  </a:extLst>
                </p14:cNvPr>
                <p14:cNvContentPartPr/>
                <p14:nvPr/>
              </p14:nvContentPartPr>
              <p14:xfrm>
                <a:off x="8788469" y="4991014"/>
                <a:ext cx="100800" cy="123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A8D0B35-5A99-48BB-B7C7-6019F9F7EBB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70469" y="4973014"/>
                  <a:ext cx="136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3B71F7-EA0D-4FFE-9366-AF3A67AA72F8}"/>
                    </a:ext>
                  </a:extLst>
                </p14:cNvPr>
                <p14:cNvContentPartPr/>
                <p14:nvPr/>
              </p14:nvContentPartPr>
              <p14:xfrm>
                <a:off x="8812229" y="5057614"/>
                <a:ext cx="117000" cy="65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3B71F7-EA0D-4FFE-9366-AF3A67AA72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94589" y="5039974"/>
                  <a:ext cx="152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C5F463-346D-48F4-85C8-66D9DE67C55C}"/>
                    </a:ext>
                  </a:extLst>
                </p14:cNvPr>
                <p14:cNvContentPartPr/>
                <p14:nvPr/>
              </p14:nvContentPartPr>
              <p14:xfrm>
                <a:off x="8981069" y="4960054"/>
                <a:ext cx="80280" cy="218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C5F463-346D-48F4-85C8-66D9DE67C55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63069" y="4942054"/>
                  <a:ext cx="115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6A38EA3-9498-448D-A18E-1EB377ABB65D}"/>
                    </a:ext>
                  </a:extLst>
                </p14:cNvPr>
                <p14:cNvContentPartPr/>
                <p14:nvPr/>
              </p14:nvContentPartPr>
              <p14:xfrm>
                <a:off x="9032189" y="5034934"/>
                <a:ext cx="154800" cy="74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6A38EA3-9498-448D-A18E-1EB377ABB6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14549" y="5017294"/>
                  <a:ext cx="190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EACA9ED-7851-4AA7-B5C2-5D80445BBC35}"/>
                    </a:ext>
                  </a:extLst>
                </p14:cNvPr>
                <p14:cNvContentPartPr/>
                <p14:nvPr/>
              </p14:nvContentPartPr>
              <p14:xfrm>
                <a:off x="9128309" y="4980214"/>
                <a:ext cx="29160" cy="119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EACA9ED-7851-4AA7-B5C2-5D80445BBC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10309" y="4962214"/>
                  <a:ext cx="64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DC448B2-6539-4AE9-8AE2-467BE177A286}"/>
                    </a:ext>
                  </a:extLst>
                </p14:cNvPr>
                <p14:cNvContentPartPr/>
                <p14:nvPr/>
              </p14:nvContentPartPr>
              <p14:xfrm>
                <a:off x="9094469" y="5018734"/>
                <a:ext cx="139320" cy="13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DC448B2-6539-4AE9-8AE2-467BE177A28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76829" y="5001094"/>
                  <a:ext cx="174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9F54A9-4EDF-470E-8C5E-99D49B9CEBDE}"/>
                    </a:ext>
                  </a:extLst>
                </p14:cNvPr>
                <p14:cNvContentPartPr/>
                <p14:nvPr/>
              </p14:nvContentPartPr>
              <p14:xfrm>
                <a:off x="9193829" y="4871854"/>
                <a:ext cx="173880" cy="62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9F54A9-4EDF-470E-8C5E-99D49B9CEBD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76189" y="4854214"/>
                  <a:ext cx="209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9C942C3-5B61-4522-8070-81D96A62EFB0}"/>
                    </a:ext>
                  </a:extLst>
                </p14:cNvPr>
                <p14:cNvContentPartPr/>
                <p14:nvPr/>
              </p14:nvContentPartPr>
              <p14:xfrm>
                <a:off x="9270149" y="4947454"/>
                <a:ext cx="121320" cy="63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9C942C3-5B61-4522-8070-81D96A62EF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52149" y="4929454"/>
                  <a:ext cx="156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12CE4E-EF2B-400E-91E3-EA5A86AAD61C}"/>
                    </a:ext>
                  </a:extLst>
                </p14:cNvPr>
                <p14:cNvContentPartPr/>
                <p14:nvPr/>
              </p14:nvContentPartPr>
              <p14:xfrm>
                <a:off x="9251069" y="5028814"/>
                <a:ext cx="164520" cy="160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12CE4E-EF2B-400E-91E3-EA5A86AAD6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33069" y="5011174"/>
                  <a:ext cx="200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15B4540-9FD4-4E02-B6FD-FC7F58776665}"/>
                    </a:ext>
                  </a:extLst>
                </p14:cNvPr>
                <p14:cNvContentPartPr/>
                <p14:nvPr/>
              </p14:nvContentPartPr>
              <p14:xfrm>
                <a:off x="9352949" y="5103334"/>
                <a:ext cx="100440" cy="36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15B4540-9FD4-4E02-B6FD-FC7F5877666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335309" y="5085334"/>
                  <a:ext cx="136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E21D6A-9F30-45E0-B0D3-7BD7D8C5686C}"/>
                    </a:ext>
                  </a:extLst>
                </p14:cNvPr>
                <p14:cNvContentPartPr/>
                <p14:nvPr/>
              </p14:nvContentPartPr>
              <p14:xfrm>
                <a:off x="9542669" y="4972294"/>
                <a:ext cx="21600" cy="123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E21D6A-9F30-45E0-B0D3-7BD7D8C5686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25029" y="4954294"/>
                  <a:ext cx="57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BB017AB-96FC-48A8-A402-3F20743ED21C}"/>
                    </a:ext>
                  </a:extLst>
                </p14:cNvPr>
                <p14:cNvContentPartPr/>
                <p14:nvPr/>
              </p14:nvContentPartPr>
              <p14:xfrm>
                <a:off x="9492629" y="5035294"/>
                <a:ext cx="140760" cy="135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BB017AB-96FC-48A8-A402-3F20743ED2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74629" y="5017294"/>
                  <a:ext cx="1764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71BE191-E5D6-483C-98C9-67C2772C96A1}"/>
              </a:ext>
            </a:extLst>
          </p:cNvPr>
          <p:cNvGrpSpPr/>
          <p:nvPr/>
        </p:nvGrpSpPr>
        <p:grpSpPr>
          <a:xfrm>
            <a:off x="7806389" y="5323654"/>
            <a:ext cx="1940489" cy="738513"/>
            <a:chOff x="7806389" y="5323654"/>
            <a:chExt cx="1940489" cy="7385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69C1014-0B94-4BFA-A719-52448CEF41BC}"/>
                    </a:ext>
                  </a:extLst>
                </p14:cNvPr>
                <p14:cNvContentPartPr/>
                <p14:nvPr/>
              </p14:nvContentPartPr>
              <p14:xfrm>
                <a:off x="7904669" y="5369374"/>
                <a:ext cx="321120" cy="115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69C1014-0B94-4BFA-A719-52448CEF41B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86669" y="5351374"/>
                  <a:ext cx="356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ABB6EFC-6302-4FD5-9CD1-15B693CBC6AA}"/>
                    </a:ext>
                  </a:extLst>
                </p14:cNvPr>
                <p14:cNvContentPartPr/>
                <p14:nvPr/>
              </p14:nvContentPartPr>
              <p14:xfrm>
                <a:off x="8072069" y="5392414"/>
                <a:ext cx="18720" cy="17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ABB6EFC-6302-4FD5-9CD1-15B693CBC6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54429" y="5374414"/>
                  <a:ext cx="54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D4B4650-F78F-42E5-8C5E-5DA2EBD3C9ED}"/>
                    </a:ext>
                  </a:extLst>
                </p14:cNvPr>
                <p14:cNvContentPartPr/>
                <p14:nvPr/>
              </p14:nvContentPartPr>
              <p14:xfrm>
                <a:off x="8169989" y="5449294"/>
                <a:ext cx="120600" cy="84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D4B4650-F78F-42E5-8C5E-5DA2EBD3C9E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51989" y="5431654"/>
                  <a:ext cx="156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F54D3C-3C0C-4BD9-A4C6-6340FF6C5255}"/>
                    </a:ext>
                  </a:extLst>
                </p14:cNvPr>
                <p14:cNvContentPartPr/>
                <p14:nvPr/>
              </p14:nvContentPartPr>
              <p14:xfrm>
                <a:off x="8331629" y="5437774"/>
                <a:ext cx="130680" cy="93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F54D3C-3C0C-4BD9-A4C6-6340FF6C525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13989" y="5419774"/>
                  <a:ext cx="166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A51D9C1-30F0-45FD-AC63-047134EE388F}"/>
                    </a:ext>
                  </a:extLst>
                </p14:cNvPr>
                <p14:cNvContentPartPr/>
                <p14:nvPr/>
              </p14:nvContentPartPr>
              <p14:xfrm>
                <a:off x="8500469" y="5436694"/>
                <a:ext cx="32760" cy="89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A51D9C1-30F0-45FD-AC63-047134EE38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82469" y="5419054"/>
                  <a:ext cx="68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B81BC5-CE1A-4644-87E9-B550D04A6334}"/>
                    </a:ext>
                  </a:extLst>
                </p14:cNvPr>
                <p14:cNvContentPartPr/>
                <p14:nvPr/>
              </p14:nvContentPartPr>
              <p14:xfrm>
                <a:off x="8569949" y="5347774"/>
                <a:ext cx="235800" cy="18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B81BC5-CE1A-4644-87E9-B550D04A63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51949" y="5330134"/>
                  <a:ext cx="271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7CF534C-1A7D-4AE7-BBA1-D79CECB0FCC8}"/>
                    </a:ext>
                  </a:extLst>
                </p14:cNvPr>
                <p14:cNvContentPartPr/>
                <p14:nvPr/>
              </p14:nvContentPartPr>
              <p14:xfrm>
                <a:off x="8846429" y="5323654"/>
                <a:ext cx="286920" cy="227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7CF534C-1A7D-4AE7-BBA1-D79CECB0FCC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28789" y="5305654"/>
                  <a:ext cx="322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2D4968-9ACE-4CC4-8A15-264493B0D6CA}"/>
                    </a:ext>
                  </a:extLst>
                </p14:cNvPr>
                <p14:cNvContentPartPr/>
                <p14:nvPr/>
              </p14:nvContentPartPr>
              <p14:xfrm>
                <a:off x="9167549" y="5429854"/>
                <a:ext cx="193680" cy="244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2D4968-9ACE-4CC4-8A15-264493B0D6C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49549" y="5411854"/>
                  <a:ext cx="229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7042B60-FE79-46BE-80CF-C13A1F1EEE5D}"/>
                    </a:ext>
                  </a:extLst>
                </p14:cNvPr>
                <p14:cNvContentPartPr/>
                <p14:nvPr/>
              </p14:nvContentPartPr>
              <p14:xfrm>
                <a:off x="9266189" y="5342734"/>
                <a:ext cx="19800" cy="19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7042B60-FE79-46BE-80CF-C13A1F1EEE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48189" y="5324734"/>
                  <a:ext cx="55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1810D7-99C5-4EBC-8502-67CF0A5366A0}"/>
                    </a:ext>
                  </a:extLst>
                </p14:cNvPr>
                <p14:cNvContentPartPr/>
                <p14:nvPr/>
              </p14:nvContentPartPr>
              <p14:xfrm>
                <a:off x="8484629" y="5340574"/>
                <a:ext cx="50040" cy="36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A1810D7-99C5-4EBC-8502-67CF0A5366A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466629" y="5322934"/>
                  <a:ext cx="85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82DB21-7A02-4941-9DA3-610FC46850D6}"/>
                    </a:ext>
                  </a:extLst>
                </p14:cNvPr>
                <p14:cNvContentPartPr/>
                <p14:nvPr/>
              </p14:nvContentPartPr>
              <p14:xfrm>
                <a:off x="8707109" y="5399614"/>
                <a:ext cx="87840" cy="12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82DB21-7A02-4941-9DA3-610FC46850D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89469" y="5381974"/>
                  <a:ext cx="123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5AF2219-5AAB-49C0-A3E8-9C8A6BA605A2}"/>
                    </a:ext>
                  </a:extLst>
                </p14:cNvPr>
                <p14:cNvContentPartPr/>
                <p14:nvPr/>
              </p14:nvContentPartPr>
              <p14:xfrm>
                <a:off x="7806389" y="5677174"/>
                <a:ext cx="141120" cy="338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5AF2219-5AAB-49C0-A3E8-9C8A6BA605A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88389" y="5659534"/>
                  <a:ext cx="1767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D11D919-CFC8-45BB-90E6-968D83B24C11}"/>
                    </a:ext>
                  </a:extLst>
                </p14:cNvPr>
                <p14:cNvContentPartPr/>
                <p14:nvPr/>
              </p14:nvContentPartPr>
              <p14:xfrm>
                <a:off x="7968029" y="5734054"/>
                <a:ext cx="230400" cy="105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D11D919-CFC8-45BB-90E6-968D83B24C1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50029" y="5716054"/>
                  <a:ext cx="266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B42887E-DC12-4124-819E-7F81D8E27F97}"/>
                    </a:ext>
                  </a:extLst>
                </p14:cNvPr>
                <p14:cNvContentPartPr/>
                <p14:nvPr/>
              </p14:nvContentPartPr>
              <p14:xfrm>
                <a:off x="8131109" y="5755654"/>
                <a:ext cx="51480" cy="216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B42887E-DC12-4124-819E-7F81D8E27F9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13469" y="5738014"/>
                  <a:ext cx="87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DC242F2-F06A-4571-A88A-0DF7FD1D775B}"/>
                    </a:ext>
                  </a:extLst>
                </p14:cNvPr>
                <p14:cNvContentPartPr/>
                <p14:nvPr/>
              </p14:nvContentPartPr>
              <p14:xfrm>
                <a:off x="8261069" y="5803174"/>
                <a:ext cx="1314720" cy="144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DC242F2-F06A-4571-A88A-0DF7FD1D775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43069" y="5785174"/>
                  <a:ext cx="1350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FE5F96-C310-44C0-BEFD-7450CED6A084}"/>
                    </a:ext>
                  </a:extLst>
                </p14:cNvPr>
                <p14:cNvContentPartPr/>
                <p14:nvPr/>
              </p14:nvContentPartPr>
              <p14:xfrm>
                <a:off x="9242789" y="5750254"/>
                <a:ext cx="20880" cy="18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FE5F96-C310-44C0-BEFD-7450CED6A08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25149" y="5732614"/>
                  <a:ext cx="56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337F24C-A087-4A48-A774-AA1F285272F7}"/>
                    </a:ext>
                  </a:extLst>
                </p14:cNvPr>
                <p14:cNvContentPartPr/>
                <p14:nvPr/>
              </p14:nvContentPartPr>
              <p14:xfrm>
                <a:off x="9574078" y="5673007"/>
                <a:ext cx="172800" cy="389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337F24C-A087-4A48-A774-AA1F285272F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56438" y="5655367"/>
                  <a:ext cx="2084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40CF82-9680-445D-A963-41B8E4341023}"/>
                    </a:ext>
                  </a:extLst>
                </p14:cNvPr>
                <p14:cNvContentPartPr/>
                <p14:nvPr/>
              </p14:nvContentPartPr>
              <p14:xfrm>
                <a:off x="7816918" y="5635567"/>
                <a:ext cx="145440" cy="387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40CF82-9680-445D-A963-41B8E434102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799278" y="5617567"/>
                  <a:ext cx="18108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D756658-3A5A-4275-BD85-A82F0163E469}"/>
                  </a:ext>
                </a:extLst>
              </p14:cNvPr>
              <p14:cNvContentPartPr/>
              <p14:nvPr/>
            </p14:nvContentPartPr>
            <p14:xfrm>
              <a:off x="6730398" y="4062012"/>
              <a:ext cx="238320" cy="331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D756658-3A5A-4275-BD85-A82F0163E46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12758" y="4044012"/>
                <a:ext cx="2739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5C481AD-4CC2-430D-B08C-B1FEA559F5B6}"/>
                  </a:ext>
                </a:extLst>
              </p14:cNvPr>
              <p14:cNvContentPartPr/>
              <p14:nvPr/>
            </p14:nvContentPartPr>
            <p14:xfrm>
              <a:off x="6883771" y="1227328"/>
              <a:ext cx="274680" cy="2686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5C481AD-4CC2-430D-B08C-B1FEA559F5B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866131" y="1209328"/>
                <a:ext cx="310320" cy="27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CFD73A-ACA4-4C0F-BB6D-84C1848565DC}"/>
              </a:ext>
            </a:extLst>
          </p:cNvPr>
          <p:cNvGrpSpPr/>
          <p:nvPr/>
        </p:nvGrpSpPr>
        <p:grpSpPr>
          <a:xfrm>
            <a:off x="4797153" y="129536"/>
            <a:ext cx="2417040" cy="2223000"/>
            <a:chOff x="4797153" y="129536"/>
            <a:chExt cx="2417040" cy="22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835E47-A307-4B63-853D-CBCE76E1BBAB}"/>
                    </a:ext>
                  </a:extLst>
                </p14:cNvPr>
                <p14:cNvContentPartPr/>
                <p14:nvPr/>
              </p14:nvContentPartPr>
              <p14:xfrm>
                <a:off x="5686649" y="1142095"/>
                <a:ext cx="285840" cy="9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835E47-A307-4B63-853D-CBCE76E1BB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68649" y="1124455"/>
                  <a:ext cx="321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78BE8A-A821-4704-B9C3-1DEA77F894C0}"/>
                    </a:ext>
                  </a:extLst>
                </p14:cNvPr>
                <p14:cNvContentPartPr/>
                <p14:nvPr/>
              </p14:nvContentPartPr>
              <p14:xfrm>
                <a:off x="5731649" y="1148935"/>
                <a:ext cx="32760" cy="132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78BE8A-A821-4704-B9C3-1DEA77F894C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13649" y="1130935"/>
                  <a:ext cx="68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AD0A0D-6742-4582-97B7-74C815C3F8A5}"/>
                    </a:ext>
                  </a:extLst>
                </p14:cNvPr>
                <p14:cNvContentPartPr/>
                <p14:nvPr/>
              </p14:nvContentPartPr>
              <p14:xfrm>
                <a:off x="5830649" y="1134535"/>
                <a:ext cx="68400" cy="15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AD0A0D-6742-4582-97B7-74C815C3F8A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12649" y="1116535"/>
                  <a:ext cx="104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FFB74C-7EA5-4ED6-B55B-5A857044B9E4}"/>
                    </a:ext>
                  </a:extLst>
                </p14:cNvPr>
                <p14:cNvContentPartPr/>
                <p14:nvPr/>
              </p14:nvContentPartPr>
              <p14:xfrm>
                <a:off x="5697089" y="1290055"/>
                <a:ext cx="215280" cy="3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FFB74C-7EA5-4ED6-B55B-5A857044B9E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679089" y="1272415"/>
                  <a:ext cx="250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D46535-C054-442F-A905-4E573ACD3AC3}"/>
                    </a:ext>
                  </a:extLst>
                </p14:cNvPr>
                <p14:cNvContentPartPr/>
                <p14:nvPr/>
              </p14:nvContentPartPr>
              <p14:xfrm>
                <a:off x="5682689" y="1319935"/>
                <a:ext cx="298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D46535-C054-442F-A905-4E573ACD3AC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664689" y="1301935"/>
                  <a:ext cx="655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89C0A5-7AD8-48D9-BF6A-4FB6A1978BA8}"/>
                    </a:ext>
                  </a:extLst>
                </p14:cNvPr>
                <p14:cNvContentPartPr/>
                <p14:nvPr/>
              </p14:nvContentPartPr>
              <p14:xfrm>
                <a:off x="5601329" y="1366735"/>
                <a:ext cx="92160" cy="92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89C0A5-7AD8-48D9-BF6A-4FB6A1978BA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83689" y="1348735"/>
                  <a:ext cx="127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7206CA-9EBC-4B49-983C-E6D1703005F4}"/>
                    </a:ext>
                  </a:extLst>
                </p14:cNvPr>
                <p14:cNvContentPartPr/>
                <p14:nvPr/>
              </p14:nvContentPartPr>
              <p14:xfrm>
                <a:off x="5588009" y="1493815"/>
                <a:ext cx="64800" cy="11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7206CA-9EBC-4B49-983C-E6D1703005F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70369" y="1475815"/>
                  <a:ext cx="10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F1F75E-0E26-45A1-A414-F64746A26786}"/>
                    </a:ext>
                  </a:extLst>
                </p14:cNvPr>
                <p14:cNvContentPartPr/>
                <p14:nvPr/>
              </p14:nvContentPartPr>
              <p14:xfrm>
                <a:off x="5728049" y="1396975"/>
                <a:ext cx="60480" cy="7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F1F75E-0E26-45A1-A414-F64746A2678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10049" y="1379335"/>
                  <a:ext cx="96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A4B0CC-C96D-4832-8EE4-A4723657060B}"/>
                    </a:ext>
                  </a:extLst>
                </p14:cNvPr>
                <p14:cNvContentPartPr/>
                <p14:nvPr/>
              </p14:nvContentPartPr>
              <p14:xfrm>
                <a:off x="5730569" y="1466455"/>
                <a:ext cx="45000" cy="4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A4B0CC-C96D-4832-8EE4-A4723657060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12569" y="1448455"/>
                  <a:ext cx="80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9E8CB3-D886-4284-87F4-F025B7463977}"/>
                    </a:ext>
                  </a:extLst>
                </p14:cNvPr>
                <p14:cNvContentPartPr/>
                <p14:nvPr/>
              </p14:nvContentPartPr>
              <p14:xfrm>
                <a:off x="5725529" y="1452055"/>
                <a:ext cx="86400" cy="11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9E8CB3-D886-4284-87F4-F025B746397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07529" y="1434415"/>
                  <a:ext cx="122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58CCFC-D6C0-4F90-B700-CA659CD36EA4}"/>
                    </a:ext>
                  </a:extLst>
                </p14:cNvPr>
                <p14:cNvContentPartPr/>
                <p14:nvPr/>
              </p14:nvContentPartPr>
              <p14:xfrm>
                <a:off x="5803289" y="1300495"/>
                <a:ext cx="101160" cy="32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58CCFC-D6C0-4F90-B700-CA659CD36EA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85289" y="1282495"/>
                  <a:ext cx="1368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0B4691-1A1E-4940-8722-F51869C3CE0D}"/>
                    </a:ext>
                  </a:extLst>
                </p14:cNvPr>
                <p14:cNvContentPartPr/>
                <p14:nvPr/>
              </p14:nvContentPartPr>
              <p14:xfrm>
                <a:off x="5833169" y="1418575"/>
                <a:ext cx="81720" cy="107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0B4691-1A1E-4940-8722-F51869C3CE0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815529" y="1400935"/>
                  <a:ext cx="117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A99ACE-8545-4116-B5E2-9356C9C6B8BF}"/>
                    </a:ext>
                  </a:extLst>
                </p14:cNvPr>
                <p14:cNvContentPartPr/>
                <p14:nvPr/>
              </p14:nvContentPartPr>
              <p14:xfrm>
                <a:off x="5918129" y="1245415"/>
                <a:ext cx="9720" cy="2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A99ACE-8545-4116-B5E2-9356C9C6B8B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00129" y="1227775"/>
                  <a:ext cx="45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2F13EC-7D05-43D3-AEC5-C99500D81269}"/>
                    </a:ext>
                  </a:extLst>
                </p14:cNvPr>
                <p14:cNvContentPartPr/>
                <p14:nvPr/>
              </p14:nvContentPartPr>
              <p14:xfrm>
                <a:off x="5972849" y="1219495"/>
                <a:ext cx="181800" cy="127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2F13EC-7D05-43D3-AEC5-C99500D8126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54849" y="1201495"/>
                  <a:ext cx="217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33BFBA8-BF15-4EA0-B25B-F0FDD25A1AF5}"/>
                    </a:ext>
                  </a:extLst>
                </p14:cNvPr>
                <p14:cNvContentPartPr/>
                <p14:nvPr/>
              </p14:nvContentPartPr>
              <p14:xfrm>
                <a:off x="5943689" y="1367455"/>
                <a:ext cx="30960" cy="18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33BFBA8-BF15-4EA0-B25B-F0FDD25A1AF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25689" y="1349815"/>
                  <a:ext cx="66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3893D6-46B9-4B2D-891C-17C7EC14835E}"/>
                    </a:ext>
                  </a:extLst>
                </p14:cNvPr>
                <p14:cNvContentPartPr/>
                <p14:nvPr/>
              </p14:nvContentPartPr>
              <p14:xfrm>
                <a:off x="5984729" y="1317415"/>
                <a:ext cx="196560" cy="231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3893D6-46B9-4B2D-891C-17C7EC14835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67089" y="1299775"/>
                  <a:ext cx="232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3C0C42-DF7B-4A49-A4BD-67CC03F753AD}"/>
                    </a:ext>
                  </a:extLst>
                </p14:cNvPr>
                <p14:cNvContentPartPr/>
                <p14:nvPr/>
              </p14:nvContentPartPr>
              <p14:xfrm>
                <a:off x="6080489" y="1390135"/>
                <a:ext cx="36000" cy="3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3C0C42-DF7B-4A49-A4BD-67CC03F753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62849" y="1372135"/>
                  <a:ext cx="71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12B75C-8751-404F-8C15-D02F3BE7167A}"/>
                    </a:ext>
                  </a:extLst>
                </p14:cNvPr>
                <p14:cNvContentPartPr/>
                <p14:nvPr/>
              </p14:nvContentPartPr>
              <p14:xfrm>
                <a:off x="5984729" y="1413535"/>
                <a:ext cx="121320" cy="10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12B75C-8751-404F-8C15-D02F3BE7167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967089" y="1395535"/>
                  <a:ext cx="156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FE10BAE-8C9E-4F37-ACF2-EC5388B313DD}"/>
                    </a:ext>
                  </a:extLst>
                </p14:cNvPr>
                <p14:cNvContentPartPr/>
                <p14:nvPr/>
              </p14:nvContentPartPr>
              <p14:xfrm>
                <a:off x="6025409" y="1443775"/>
                <a:ext cx="28080" cy="18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FE10BAE-8C9E-4F37-ACF2-EC5388B313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07409" y="1426135"/>
                  <a:ext cx="63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46F2562-D75B-4223-BBC8-725177147C2E}"/>
                    </a:ext>
                  </a:extLst>
                </p14:cNvPr>
                <p14:cNvContentPartPr/>
                <p14:nvPr/>
              </p14:nvContentPartPr>
              <p14:xfrm>
                <a:off x="6099569" y="1199695"/>
                <a:ext cx="144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46F2562-D75B-4223-BBC8-725177147C2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81929" y="1181695"/>
                  <a:ext cx="50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5748D4-14BE-4068-B475-456349565B1C}"/>
                    </a:ext>
                  </a:extLst>
                </p14:cNvPr>
                <p14:cNvContentPartPr/>
                <p14:nvPr/>
              </p14:nvContentPartPr>
              <p14:xfrm>
                <a:off x="5508449" y="1165495"/>
                <a:ext cx="97560" cy="578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5748D4-14BE-4068-B475-456349565B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490809" y="1147855"/>
                  <a:ext cx="13320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0788D5-2ADA-4D23-9C57-CA20E11E6BFB}"/>
                    </a:ext>
                  </a:extLst>
                </p14:cNvPr>
                <p14:cNvContentPartPr/>
                <p14:nvPr/>
              </p14:nvContentPartPr>
              <p14:xfrm>
                <a:off x="6135209" y="1132735"/>
                <a:ext cx="158400" cy="52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0788D5-2ADA-4D23-9C57-CA20E11E6BF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17569" y="1114735"/>
                  <a:ext cx="1940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596D39-CA65-4A8E-9660-E5F1463021F9}"/>
                    </a:ext>
                  </a:extLst>
                </p14:cNvPr>
                <p14:cNvContentPartPr/>
                <p14:nvPr/>
              </p14:nvContentPartPr>
              <p14:xfrm>
                <a:off x="4797153" y="129536"/>
                <a:ext cx="2417040" cy="2223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596D39-CA65-4A8E-9660-E5F1463021F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79513" y="111896"/>
                  <a:ext cx="2452680" cy="225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B5D6100-9B75-4DA3-964C-D5B21A55DF10}"/>
                  </a:ext>
                </a:extLst>
              </p14:cNvPr>
              <p14:cNvContentPartPr/>
              <p14:nvPr/>
            </p14:nvContentPartPr>
            <p14:xfrm>
              <a:off x="7203464" y="2285755"/>
              <a:ext cx="31680" cy="284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B5D6100-9B75-4DA3-964C-D5B21A55DF1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185464" y="2268115"/>
                <a:ext cx="6732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464F832-8295-43B3-85EB-5A354609A349}"/>
              </a:ext>
            </a:extLst>
          </p:cNvPr>
          <p:cNvGrpSpPr/>
          <p:nvPr/>
        </p:nvGrpSpPr>
        <p:grpSpPr>
          <a:xfrm>
            <a:off x="6907531" y="2502475"/>
            <a:ext cx="527053" cy="2076840"/>
            <a:chOff x="6907531" y="2502475"/>
            <a:chExt cx="527053" cy="20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C1363C3-7958-4DC9-A698-0A034806F3E7}"/>
                    </a:ext>
                  </a:extLst>
                </p14:cNvPr>
                <p14:cNvContentPartPr/>
                <p14:nvPr/>
              </p14:nvContentPartPr>
              <p14:xfrm>
                <a:off x="6907531" y="3918328"/>
                <a:ext cx="94680" cy="211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C1363C3-7958-4DC9-A698-0A034806F3E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89531" y="3900328"/>
                  <a:ext cx="130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451BB11-2716-4792-8799-BE186FFFE81B}"/>
                    </a:ext>
                  </a:extLst>
                </p14:cNvPr>
                <p14:cNvContentPartPr/>
                <p14:nvPr/>
              </p14:nvContentPartPr>
              <p14:xfrm>
                <a:off x="6942091" y="4109848"/>
                <a:ext cx="9000" cy="14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451BB11-2716-4792-8799-BE186FFFE81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24091" y="4091848"/>
                  <a:ext cx="44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CC7C5D3-1F0F-4724-A6F7-FAD632DABE12}"/>
                    </a:ext>
                  </a:extLst>
                </p14:cNvPr>
                <p14:cNvContentPartPr/>
                <p14:nvPr/>
              </p14:nvContentPartPr>
              <p14:xfrm>
                <a:off x="7028144" y="2502475"/>
                <a:ext cx="406440" cy="2076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CC7C5D3-1F0F-4724-A6F7-FAD632DABE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10144" y="2484475"/>
                  <a:ext cx="442080" cy="21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C42EDA7-9047-4D5A-B708-B7FB4A8A055E}"/>
              </a:ext>
            </a:extLst>
          </p:cNvPr>
          <p:cNvGrpSpPr/>
          <p:nvPr/>
        </p:nvGrpSpPr>
        <p:grpSpPr>
          <a:xfrm>
            <a:off x="6687683" y="4284115"/>
            <a:ext cx="511920" cy="1101600"/>
            <a:chOff x="6687683" y="4284115"/>
            <a:chExt cx="511920" cy="11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275856F-7A2F-424A-9704-207FB2C79795}"/>
                    </a:ext>
                  </a:extLst>
                </p14:cNvPr>
                <p14:cNvContentPartPr/>
                <p14:nvPr/>
              </p14:nvContentPartPr>
              <p14:xfrm>
                <a:off x="6833843" y="5047675"/>
                <a:ext cx="322560" cy="338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275856F-7A2F-424A-9704-207FB2C797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16203" y="5029675"/>
                  <a:ext cx="358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A6565E3-3EBE-446F-8638-1F182F369F9E}"/>
                    </a:ext>
                  </a:extLst>
                </p14:cNvPr>
                <p14:cNvContentPartPr/>
                <p14:nvPr/>
              </p14:nvContentPartPr>
              <p14:xfrm>
                <a:off x="7034363" y="4423435"/>
                <a:ext cx="165240" cy="622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A6565E3-3EBE-446F-8638-1F182F369F9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16723" y="4405795"/>
                  <a:ext cx="20088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AF3439-3D2C-47CB-94F1-0EA4B000448E}"/>
                    </a:ext>
                  </a:extLst>
                </p14:cNvPr>
                <p14:cNvContentPartPr/>
                <p14:nvPr/>
              </p14:nvContentPartPr>
              <p14:xfrm>
                <a:off x="6687683" y="4284115"/>
                <a:ext cx="217440" cy="855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AF3439-3D2C-47CB-94F1-0EA4B000448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69683" y="4266115"/>
                  <a:ext cx="253080" cy="89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4BE7571-6684-4C94-86C2-83215683EE09}"/>
                  </a:ext>
                </a:extLst>
              </p14:cNvPr>
              <p14:cNvContentPartPr/>
              <p14:nvPr/>
            </p14:nvContentPartPr>
            <p14:xfrm>
              <a:off x="6236243" y="329155"/>
              <a:ext cx="1617480" cy="132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4BE7571-6684-4C94-86C2-83215683EE0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218243" y="311515"/>
                <a:ext cx="1653120" cy="1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96A237-7696-4EB9-9794-F2F84797429C}"/>
              </a:ext>
            </a:extLst>
          </p:cNvPr>
          <p:cNvGrpSpPr/>
          <p:nvPr/>
        </p:nvGrpSpPr>
        <p:grpSpPr>
          <a:xfrm>
            <a:off x="7966533" y="267483"/>
            <a:ext cx="412920" cy="330840"/>
            <a:chOff x="7966533" y="267483"/>
            <a:chExt cx="41292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6C05E96-318A-4678-B034-057D048AF491}"/>
                    </a:ext>
                  </a:extLst>
                </p14:cNvPr>
                <p14:cNvContentPartPr/>
                <p14:nvPr/>
              </p14:nvContentPartPr>
              <p14:xfrm>
                <a:off x="8059773" y="269643"/>
                <a:ext cx="1800" cy="4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6C05E96-318A-4678-B034-057D048AF49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41773" y="252003"/>
                  <a:ext cx="3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CF435BE-72B3-4D8F-9157-3209092BA809}"/>
                    </a:ext>
                  </a:extLst>
                </p14:cNvPr>
                <p14:cNvContentPartPr/>
                <p14:nvPr/>
              </p14:nvContentPartPr>
              <p14:xfrm>
                <a:off x="8038533" y="267483"/>
                <a:ext cx="50760" cy="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CF435BE-72B3-4D8F-9157-3209092BA80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20893" y="249483"/>
                  <a:ext cx="86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B5651C-2CD7-438D-9C6D-77A71C61863C}"/>
                    </a:ext>
                  </a:extLst>
                </p14:cNvPr>
                <p14:cNvContentPartPr/>
                <p14:nvPr/>
              </p14:nvContentPartPr>
              <p14:xfrm>
                <a:off x="7966533" y="392763"/>
                <a:ext cx="84960" cy="205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CB5651C-2CD7-438D-9C6D-77A71C61863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48893" y="375123"/>
                  <a:ext cx="120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05E65AC-5076-402B-8D04-E5A877F6EB74}"/>
                    </a:ext>
                  </a:extLst>
                </p14:cNvPr>
                <p14:cNvContentPartPr/>
                <p14:nvPr/>
              </p14:nvContentPartPr>
              <p14:xfrm>
                <a:off x="8269293" y="268923"/>
                <a:ext cx="110160" cy="75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05E65AC-5076-402B-8D04-E5A877F6EB7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251653" y="250923"/>
                  <a:ext cx="14580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30F14F2-B904-4122-9764-96DBF6C6BC8F}"/>
                  </a:ext>
                </a:extLst>
              </p14:cNvPr>
              <p14:cNvContentPartPr/>
              <p14:nvPr/>
            </p14:nvContentPartPr>
            <p14:xfrm>
              <a:off x="6726376" y="744935"/>
              <a:ext cx="21600" cy="118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30F14F2-B904-4122-9764-96DBF6C6BC8F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708376" y="727295"/>
                <a:ext cx="57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3D074C0-9679-408C-9584-0D5420B5C70F}"/>
                  </a:ext>
                </a:extLst>
              </p14:cNvPr>
              <p14:cNvContentPartPr/>
              <p14:nvPr/>
            </p14:nvContentPartPr>
            <p14:xfrm>
              <a:off x="6683176" y="765095"/>
              <a:ext cx="205920" cy="109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3D074C0-9679-408C-9584-0D5420B5C70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665176" y="747455"/>
                <a:ext cx="2415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BF08C8D-5837-4546-9717-FF2FD2EB3A28}"/>
                  </a:ext>
                </a:extLst>
              </p14:cNvPr>
              <p14:cNvContentPartPr/>
              <p14:nvPr/>
            </p14:nvContentPartPr>
            <p14:xfrm>
              <a:off x="9148096" y="1899815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BF08C8D-5837-4546-9717-FF2FD2EB3A2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130456" y="18821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EA21E99-4B6A-418D-B99C-F8BA3829BD49}"/>
                  </a:ext>
                </a:extLst>
              </p14:cNvPr>
              <p14:cNvContentPartPr/>
              <p14:nvPr/>
            </p14:nvContentPartPr>
            <p14:xfrm>
              <a:off x="7185736" y="2551415"/>
              <a:ext cx="1010880" cy="507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EA21E99-4B6A-418D-B99C-F8BA3829BD4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167736" y="2533415"/>
                <a:ext cx="104652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C3F515E-BB06-43E3-A71D-0A79BF9124B9}"/>
              </a:ext>
            </a:extLst>
          </p:cNvPr>
          <p:cNvGrpSpPr/>
          <p:nvPr/>
        </p:nvGrpSpPr>
        <p:grpSpPr>
          <a:xfrm>
            <a:off x="7841887" y="2516824"/>
            <a:ext cx="1545480" cy="675360"/>
            <a:chOff x="7841887" y="2516824"/>
            <a:chExt cx="154548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BC89359-7F9A-4AEC-9AE8-15DC2947C1FE}"/>
                    </a:ext>
                  </a:extLst>
                </p14:cNvPr>
                <p14:cNvContentPartPr/>
                <p14:nvPr/>
              </p14:nvContentPartPr>
              <p14:xfrm>
                <a:off x="8330381" y="2526349"/>
                <a:ext cx="87840" cy="14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BC89359-7F9A-4AEC-9AE8-15DC2947C1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12741" y="2508349"/>
                  <a:ext cx="123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2D1B51-3FC3-4143-9FA8-10E2B45CCBBF}"/>
                    </a:ext>
                  </a:extLst>
                </p14:cNvPr>
                <p14:cNvContentPartPr/>
                <p14:nvPr/>
              </p14:nvContentPartPr>
              <p14:xfrm>
                <a:off x="8283967" y="2530864"/>
                <a:ext cx="180000" cy="25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2D1B51-3FC3-4143-9FA8-10E2B45CCBB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65967" y="2513224"/>
                  <a:ext cx="215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137174-B792-4F7D-9EC6-504785EA3F76}"/>
                    </a:ext>
                  </a:extLst>
                </p14:cNvPr>
                <p14:cNvContentPartPr/>
                <p14:nvPr/>
              </p14:nvContentPartPr>
              <p14:xfrm>
                <a:off x="8296927" y="2544184"/>
                <a:ext cx="97560" cy="179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137174-B792-4F7D-9EC6-504785EA3F7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78927" y="2526544"/>
                  <a:ext cx="133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2C20EF-8B1C-4E08-8E22-B28C0CA729FC}"/>
                    </a:ext>
                  </a:extLst>
                </p14:cNvPr>
                <p14:cNvContentPartPr/>
                <p14:nvPr/>
              </p14:nvContentPartPr>
              <p14:xfrm>
                <a:off x="8370007" y="2579104"/>
                <a:ext cx="91440" cy="188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2C20EF-8B1C-4E08-8E22-B28C0CA729F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52007" y="2561104"/>
                  <a:ext cx="127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B6036C2-52C1-4873-A448-B571A888F69A}"/>
                    </a:ext>
                  </a:extLst>
                </p14:cNvPr>
                <p14:cNvContentPartPr/>
                <p14:nvPr/>
              </p14:nvContentPartPr>
              <p14:xfrm>
                <a:off x="8538847" y="2611864"/>
                <a:ext cx="61560" cy="65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B6036C2-52C1-4873-A448-B571A888F69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520847" y="2594224"/>
                  <a:ext cx="97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278BD86-43A3-4789-8FEE-2DB62F994BEC}"/>
                    </a:ext>
                  </a:extLst>
                </p14:cNvPr>
                <p14:cNvContentPartPr/>
                <p14:nvPr/>
              </p14:nvContentPartPr>
              <p14:xfrm>
                <a:off x="8674207" y="2595664"/>
                <a:ext cx="48240" cy="64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278BD86-43A3-4789-8FEE-2DB62F994BE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656207" y="2578024"/>
                  <a:ext cx="83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231202A-B03D-44AF-933F-C66713586AC3}"/>
                    </a:ext>
                  </a:extLst>
                </p14:cNvPr>
                <p14:cNvContentPartPr/>
                <p14:nvPr/>
              </p14:nvContentPartPr>
              <p14:xfrm>
                <a:off x="8753407" y="2516824"/>
                <a:ext cx="14760" cy="303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231202A-B03D-44AF-933F-C66713586AC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735767" y="2499184"/>
                  <a:ext cx="50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A40E100-4926-4D03-A47D-346ED0722E9A}"/>
                    </a:ext>
                  </a:extLst>
                </p14:cNvPr>
                <p14:cNvContentPartPr/>
                <p14:nvPr/>
              </p14:nvContentPartPr>
              <p14:xfrm>
                <a:off x="7841887" y="2945944"/>
                <a:ext cx="122040" cy="229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A40E100-4926-4D03-A47D-346ED0722E9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24247" y="2928304"/>
                  <a:ext cx="157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780C6D9-5644-4E85-B64A-9FB10A0D70ED}"/>
                    </a:ext>
                  </a:extLst>
                </p14:cNvPr>
                <p14:cNvContentPartPr/>
                <p14:nvPr/>
              </p14:nvContentPartPr>
              <p14:xfrm>
                <a:off x="7976887" y="2987704"/>
                <a:ext cx="189360" cy="115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780C6D9-5644-4E85-B64A-9FB10A0D70E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59247" y="2969704"/>
                  <a:ext cx="225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ADDDBEB-E400-4EDE-8C94-2F2C4A40522B}"/>
                    </a:ext>
                  </a:extLst>
                </p14:cNvPr>
                <p14:cNvContentPartPr/>
                <p14:nvPr/>
              </p14:nvContentPartPr>
              <p14:xfrm>
                <a:off x="8107567" y="2926504"/>
                <a:ext cx="16560" cy="120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ADDDBEB-E400-4EDE-8C94-2F2C4A40522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89567" y="2908864"/>
                  <a:ext cx="52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E3AB800-6D15-4C95-B528-2829137C7563}"/>
                    </a:ext>
                  </a:extLst>
                </p14:cNvPr>
                <p14:cNvContentPartPr/>
                <p14:nvPr/>
              </p14:nvContentPartPr>
              <p14:xfrm>
                <a:off x="8054647" y="2873944"/>
                <a:ext cx="234000" cy="285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E3AB800-6D15-4C95-B528-2829137C756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036647" y="2855944"/>
                  <a:ext cx="269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742276D-011F-4F87-972D-5BA1A242388D}"/>
                    </a:ext>
                  </a:extLst>
                </p14:cNvPr>
                <p14:cNvContentPartPr/>
                <p14:nvPr/>
              </p14:nvContentPartPr>
              <p14:xfrm>
                <a:off x="8280007" y="2903464"/>
                <a:ext cx="176760" cy="40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742276D-011F-4F87-972D-5BA1A242388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62007" y="2885464"/>
                  <a:ext cx="212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454CE2A-DDCA-42B8-9C8B-58BD492D6671}"/>
                    </a:ext>
                  </a:extLst>
                </p14:cNvPr>
                <p14:cNvContentPartPr/>
                <p14:nvPr/>
              </p14:nvContentPartPr>
              <p14:xfrm>
                <a:off x="8348047" y="2950984"/>
                <a:ext cx="62640" cy="75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454CE2A-DDCA-42B8-9C8B-58BD492D667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30047" y="2933344"/>
                  <a:ext cx="98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65CCAE4-99D4-4437-A7B8-911A2CF500A9}"/>
                    </a:ext>
                  </a:extLst>
                </p14:cNvPr>
                <p14:cNvContentPartPr/>
                <p14:nvPr/>
              </p14:nvContentPartPr>
              <p14:xfrm>
                <a:off x="8286847" y="3057544"/>
                <a:ext cx="5040" cy="81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65CCAE4-99D4-4437-A7B8-911A2CF500A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269207" y="3039544"/>
                  <a:ext cx="40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511185A-4220-46AB-A1DB-8295EE0052E5}"/>
                    </a:ext>
                  </a:extLst>
                </p14:cNvPr>
                <p14:cNvContentPartPr/>
                <p14:nvPr/>
              </p14:nvContentPartPr>
              <p14:xfrm>
                <a:off x="8328607" y="3045304"/>
                <a:ext cx="165960" cy="99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511185A-4220-46AB-A1DB-8295EE0052E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310607" y="3027664"/>
                  <a:ext cx="201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028F22B-62B0-478A-8400-FA557EB6D6E6}"/>
                    </a:ext>
                  </a:extLst>
                </p14:cNvPr>
                <p14:cNvContentPartPr/>
                <p14:nvPr/>
              </p14:nvContentPartPr>
              <p14:xfrm>
                <a:off x="8243647" y="2869264"/>
                <a:ext cx="47520" cy="99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028F22B-62B0-478A-8400-FA557EB6D6E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25647" y="2851264"/>
                  <a:ext cx="83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A5EEC85-0B39-42EB-9085-F36DE88694FC}"/>
                    </a:ext>
                  </a:extLst>
                </p14:cNvPr>
                <p14:cNvContentPartPr/>
                <p14:nvPr/>
              </p14:nvContentPartPr>
              <p14:xfrm>
                <a:off x="8557927" y="2951344"/>
                <a:ext cx="60480" cy="219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A5EEC85-0B39-42EB-9085-F36DE88694F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540287" y="2933344"/>
                  <a:ext cx="961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3ABE6D1-898E-4490-A9D0-86B0AE40D0A4}"/>
                    </a:ext>
                  </a:extLst>
                </p14:cNvPr>
                <p14:cNvContentPartPr/>
                <p14:nvPr/>
              </p14:nvContentPartPr>
              <p14:xfrm>
                <a:off x="8614087" y="2999584"/>
                <a:ext cx="128880" cy="7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3ABE6D1-898E-4490-A9D0-86B0AE40D0A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596447" y="2981584"/>
                  <a:ext cx="164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0D9A11A-250E-47E1-A15C-AAFC5B280954}"/>
                    </a:ext>
                  </a:extLst>
                </p14:cNvPr>
                <p14:cNvContentPartPr/>
                <p14:nvPr/>
              </p14:nvContentPartPr>
              <p14:xfrm>
                <a:off x="8684647" y="2949184"/>
                <a:ext cx="21240" cy="99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0D9A11A-250E-47E1-A15C-AAFC5B28095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666647" y="2931184"/>
                  <a:ext cx="56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E343FEE-62CE-46B0-B5BC-9B49960C6516}"/>
                    </a:ext>
                  </a:extLst>
                </p14:cNvPr>
                <p14:cNvContentPartPr/>
                <p14:nvPr/>
              </p14:nvContentPartPr>
              <p14:xfrm>
                <a:off x="8650807" y="2988784"/>
                <a:ext cx="162360" cy="160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E343FEE-62CE-46B0-B5BC-9B49960C651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32807" y="2970784"/>
                  <a:ext cx="198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ACF4FAE-4B93-4430-9BF5-8F2344BE4F05}"/>
                    </a:ext>
                  </a:extLst>
                </p14:cNvPr>
                <p14:cNvContentPartPr/>
                <p14:nvPr/>
              </p14:nvContentPartPr>
              <p14:xfrm>
                <a:off x="8848087" y="2873224"/>
                <a:ext cx="213840" cy="64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ACF4FAE-4B93-4430-9BF5-8F2344BE4F0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830087" y="2855224"/>
                  <a:ext cx="249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1F11AF0-6AE0-49FF-9250-3DC4EA1329A2}"/>
                    </a:ext>
                  </a:extLst>
                </p14:cNvPr>
                <p14:cNvContentPartPr/>
                <p14:nvPr/>
              </p14:nvContentPartPr>
              <p14:xfrm>
                <a:off x="8915407" y="2953504"/>
                <a:ext cx="108360" cy="45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1F11AF0-6AE0-49FF-9250-3DC4EA1329A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97407" y="2935864"/>
                  <a:ext cx="144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134644E-0D24-4B8F-9649-8FA095A3FB7C}"/>
                    </a:ext>
                  </a:extLst>
                </p14:cNvPr>
                <p14:cNvContentPartPr/>
                <p14:nvPr/>
              </p14:nvContentPartPr>
              <p14:xfrm>
                <a:off x="8857807" y="3067624"/>
                <a:ext cx="64440" cy="124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134644E-0D24-4B8F-9649-8FA095A3FB7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40167" y="3049624"/>
                  <a:ext cx="100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2FFC6C2-29BB-4C5E-8957-766E51BA2A84}"/>
                    </a:ext>
                  </a:extLst>
                </p14:cNvPr>
                <p14:cNvContentPartPr/>
                <p14:nvPr/>
              </p14:nvContentPartPr>
              <p14:xfrm>
                <a:off x="8854207" y="3058984"/>
                <a:ext cx="209520" cy="109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2FFC6C2-29BB-4C5E-8957-766E51BA2A8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836207" y="3041344"/>
                  <a:ext cx="245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43971D2-F58B-4351-B6CD-D2C0AD93527B}"/>
                    </a:ext>
                  </a:extLst>
                </p14:cNvPr>
                <p14:cNvContentPartPr/>
                <p14:nvPr/>
              </p14:nvContentPartPr>
              <p14:xfrm>
                <a:off x="8960047" y="3120184"/>
                <a:ext cx="63360" cy="32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43971D2-F58B-4351-B6CD-D2C0AD93527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942047" y="3102544"/>
                  <a:ext cx="99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1A824D6-16BD-4957-A71D-84F777BF198E}"/>
                    </a:ext>
                  </a:extLst>
                </p14:cNvPr>
                <p14:cNvContentPartPr/>
                <p14:nvPr/>
              </p14:nvContentPartPr>
              <p14:xfrm>
                <a:off x="9265327" y="2918944"/>
                <a:ext cx="41400" cy="171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1A824D6-16BD-4957-A71D-84F777BF198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247327" y="2900944"/>
                  <a:ext cx="77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1490709-C48B-4A48-9089-FF2E95DF7CB0}"/>
                    </a:ext>
                  </a:extLst>
                </p14:cNvPr>
                <p14:cNvContentPartPr/>
                <p14:nvPr/>
              </p14:nvContentPartPr>
              <p14:xfrm>
                <a:off x="9176047" y="3025504"/>
                <a:ext cx="211320" cy="133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1490709-C48B-4A48-9089-FF2E95DF7CB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158407" y="3007504"/>
                  <a:ext cx="24696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30413F8-7438-4CE5-B548-60C217A83CA6}"/>
                  </a:ext>
                </a:extLst>
              </p14:cNvPr>
              <p14:cNvContentPartPr/>
              <p14:nvPr/>
            </p14:nvContentPartPr>
            <p14:xfrm>
              <a:off x="10219150" y="2334140"/>
              <a:ext cx="360" cy="3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30413F8-7438-4CE5-B548-60C217A83CA6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201150" y="231614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527A78E-C553-406A-9459-2C930E44ED67}"/>
              </a:ext>
            </a:extLst>
          </p:cNvPr>
          <p:cNvGrpSpPr/>
          <p:nvPr/>
        </p:nvGrpSpPr>
        <p:grpSpPr>
          <a:xfrm>
            <a:off x="7974910" y="1314260"/>
            <a:ext cx="2187000" cy="716400"/>
            <a:chOff x="7974910" y="1314260"/>
            <a:chExt cx="218700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C3CF535-AB61-40F9-B758-3F67768A667B}"/>
                    </a:ext>
                  </a:extLst>
                </p14:cNvPr>
                <p14:cNvContentPartPr/>
                <p14:nvPr/>
              </p14:nvContentPartPr>
              <p14:xfrm>
                <a:off x="7974910" y="1314260"/>
                <a:ext cx="91440" cy="373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C3CF535-AB61-40F9-B758-3F67768A66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56910" y="1296620"/>
                  <a:ext cx="1270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E338043-1AFD-48A5-A716-BCCFDB192916}"/>
                    </a:ext>
                  </a:extLst>
                </p14:cNvPr>
                <p14:cNvContentPartPr/>
                <p14:nvPr/>
              </p14:nvContentPartPr>
              <p14:xfrm>
                <a:off x="8208910" y="1359980"/>
                <a:ext cx="141480" cy="43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E338043-1AFD-48A5-A716-BCCFDB19291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91270" y="1341980"/>
                  <a:ext cx="177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784E32F-8482-4DBB-A09E-C5D599E052C1}"/>
                    </a:ext>
                  </a:extLst>
                </p14:cNvPr>
                <p14:cNvContentPartPr/>
                <p14:nvPr/>
              </p14:nvContentPartPr>
              <p14:xfrm>
                <a:off x="8151310" y="1375820"/>
                <a:ext cx="190440" cy="36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784E32F-8482-4DBB-A09E-C5D599E052C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33670" y="1358180"/>
                  <a:ext cx="226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261DE40-5B14-478D-B92B-28D3FE19EA7D}"/>
                    </a:ext>
                  </a:extLst>
                </p14:cNvPr>
                <p14:cNvContentPartPr/>
                <p14:nvPr/>
              </p14:nvContentPartPr>
              <p14:xfrm>
                <a:off x="8284150" y="1382660"/>
                <a:ext cx="36720" cy="292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261DE40-5B14-478D-B92B-28D3FE19EA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66510" y="1364660"/>
                  <a:ext cx="72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33C47C4-03F4-4E70-AE31-E743A3E0F399}"/>
                    </a:ext>
                  </a:extLst>
                </p14:cNvPr>
                <p14:cNvContentPartPr/>
                <p14:nvPr/>
              </p14:nvContentPartPr>
              <p14:xfrm>
                <a:off x="8381710" y="1500740"/>
                <a:ext cx="136800" cy="140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33C47C4-03F4-4E70-AE31-E743A3E0F39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63710" y="1482740"/>
                  <a:ext cx="172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BA7A678-B20D-421E-86E8-266DF9219DC6}"/>
                    </a:ext>
                  </a:extLst>
                </p14:cNvPr>
                <p14:cNvContentPartPr/>
                <p14:nvPr/>
              </p14:nvContentPartPr>
              <p14:xfrm>
                <a:off x="8524270" y="1330460"/>
                <a:ext cx="1411920" cy="313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BA7A678-B20D-421E-86E8-266DF9219D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06270" y="1312820"/>
                  <a:ext cx="14475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11C3FF1-4405-437D-87FF-025F86B3E83D}"/>
                    </a:ext>
                  </a:extLst>
                </p14:cNvPr>
                <p14:cNvContentPartPr/>
                <p14:nvPr/>
              </p14:nvContentPartPr>
              <p14:xfrm>
                <a:off x="9856990" y="1489580"/>
                <a:ext cx="134640" cy="541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11C3FF1-4405-437D-87FF-025F86B3E83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38990" y="1471580"/>
                  <a:ext cx="1702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03BDE5E-B06A-41D1-8EAE-993290305D79}"/>
                    </a:ext>
                  </a:extLst>
                </p14:cNvPr>
                <p14:cNvContentPartPr/>
                <p14:nvPr/>
              </p14:nvContentPartPr>
              <p14:xfrm>
                <a:off x="8653510" y="1382660"/>
                <a:ext cx="20520" cy="42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03BDE5E-B06A-41D1-8EAE-993290305D7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35870" y="1364660"/>
                  <a:ext cx="56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2C4D52B-6C27-4CA1-8A58-10D466AACE1C}"/>
                    </a:ext>
                  </a:extLst>
                </p14:cNvPr>
                <p14:cNvContentPartPr/>
                <p14:nvPr/>
              </p14:nvContentPartPr>
              <p14:xfrm>
                <a:off x="8973910" y="1401380"/>
                <a:ext cx="214200" cy="42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2C4D52B-6C27-4CA1-8A58-10D466AACE1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56270" y="1383380"/>
                  <a:ext cx="249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39ADAB9-ED44-4EE1-9D33-95641D6A4001}"/>
                    </a:ext>
                  </a:extLst>
                </p14:cNvPr>
                <p14:cNvContentPartPr/>
                <p14:nvPr/>
              </p14:nvContentPartPr>
              <p14:xfrm>
                <a:off x="10014310" y="1344500"/>
                <a:ext cx="147600" cy="496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39ADAB9-ED44-4EE1-9D33-95641D6A40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996670" y="1326860"/>
                  <a:ext cx="183240" cy="53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5A7C1CA-F8B8-4553-9C99-29376629E111}"/>
                  </a:ext>
                </a:extLst>
              </p14:cNvPr>
              <p14:cNvContentPartPr/>
              <p14:nvPr/>
            </p14:nvContentPartPr>
            <p14:xfrm>
              <a:off x="8515630" y="1534940"/>
              <a:ext cx="22320" cy="1080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5A7C1CA-F8B8-4553-9C99-29376629E11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497990" y="1517300"/>
                <a:ext cx="5796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BDEBFA1-0D9D-4D21-9517-D81DA1453B4C}"/>
              </a:ext>
            </a:extLst>
          </p:cNvPr>
          <p:cNvGrpSpPr/>
          <p:nvPr/>
        </p:nvGrpSpPr>
        <p:grpSpPr>
          <a:xfrm>
            <a:off x="6327550" y="791735"/>
            <a:ext cx="792360" cy="116445"/>
            <a:chOff x="6327550" y="791735"/>
            <a:chExt cx="792360" cy="11644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09A8763-7A1B-40B3-81F8-F069AC2F2F2F}"/>
                    </a:ext>
                  </a:extLst>
                </p14:cNvPr>
                <p14:cNvContentPartPr/>
                <p14:nvPr/>
              </p14:nvContentPartPr>
              <p14:xfrm>
                <a:off x="6844456" y="791735"/>
                <a:ext cx="10080" cy="59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09A8763-7A1B-40B3-81F8-F069AC2F2F2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26456" y="773735"/>
                  <a:ext cx="45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8FAB8A0-35DF-421F-BAA5-D387FD1CEFCE}"/>
                    </a:ext>
                  </a:extLst>
                </p14:cNvPr>
                <p14:cNvContentPartPr/>
                <p14:nvPr/>
              </p14:nvContentPartPr>
              <p14:xfrm>
                <a:off x="6617296" y="804695"/>
                <a:ext cx="171720" cy="63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8FAB8A0-35DF-421F-BAA5-D387FD1CEFC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99296" y="787055"/>
                  <a:ext cx="207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90021AD-8D3D-498C-8026-5A65F2964BFB}"/>
                    </a:ext>
                  </a:extLst>
                </p14:cNvPr>
                <p14:cNvContentPartPr/>
                <p14:nvPr/>
              </p14:nvContentPartPr>
              <p14:xfrm>
                <a:off x="6327550" y="810260"/>
                <a:ext cx="792360" cy="97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90021AD-8D3D-498C-8026-5A65F2964BF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09910" y="792260"/>
                  <a:ext cx="8280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600B474-5B95-425E-A37A-5B22FA9ADD8C}"/>
              </a:ext>
            </a:extLst>
          </p:cNvPr>
          <p:cNvGrpSpPr/>
          <p:nvPr/>
        </p:nvGrpSpPr>
        <p:grpSpPr>
          <a:xfrm>
            <a:off x="6536350" y="4954580"/>
            <a:ext cx="979200" cy="255960"/>
            <a:chOff x="6536350" y="4954580"/>
            <a:chExt cx="97920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B80315A-C61D-4892-A4AE-1AFA9BC2ECFD}"/>
                    </a:ext>
                  </a:extLst>
                </p14:cNvPr>
                <p14:cNvContentPartPr/>
                <p14:nvPr/>
              </p14:nvContentPartPr>
              <p14:xfrm>
                <a:off x="6789430" y="4982300"/>
                <a:ext cx="491400" cy="146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B80315A-C61D-4892-A4AE-1AFA9BC2ECF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71430" y="4964660"/>
                  <a:ext cx="527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A7EF843-668F-48C5-82F0-017F03DB9DDF}"/>
                    </a:ext>
                  </a:extLst>
                </p14:cNvPr>
                <p14:cNvContentPartPr/>
                <p14:nvPr/>
              </p14:nvContentPartPr>
              <p14:xfrm>
                <a:off x="6536350" y="4954580"/>
                <a:ext cx="979200" cy="255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A7EF843-668F-48C5-82F0-017F03DB9DD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18710" y="4936940"/>
                  <a:ext cx="101484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5549559-DA3C-493A-B4B7-E451CE23BECF}"/>
                  </a:ext>
                </a:extLst>
              </p14:cNvPr>
              <p14:cNvContentPartPr/>
              <p14:nvPr/>
            </p14:nvContentPartPr>
            <p14:xfrm>
              <a:off x="5960710" y="295820"/>
              <a:ext cx="250560" cy="2840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5549559-DA3C-493A-B4B7-E451CE23BEC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943070" y="278180"/>
                <a:ext cx="286200" cy="31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C26EE3E-F1AA-4A2E-8497-F3212310BBBF}"/>
              </a:ext>
            </a:extLst>
          </p:cNvPr>
          <p:cNvGrpSpPr/>
          <p:nvPr/>
        </p:nvGrpSpPr>
        <p:grpSpPr>
          <a:xfrm>
            <a:off x="4649950" y="261620"/>
            <a:ext cx="969480" cy="752760"/>
            <a:chOff x="4649950" y="261620"/>
            <a:chExt cx="969480" cy="75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183F6E7-43F0-4A0B-A79E-8FE6D8705EF0}"/>
                    </a:ext>
                  </a:extLst>
                </p14:cNvPr>
                <p14:cNvContentPartPr/>
                <p14:nvPr/>
              </p14:nvContentPartPr>
              <p14:xfrm>
                <a:off x="4995190" y="261620"/>
                <a:ext cx="111960" cy="274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183F6E7-43F0-4A0B-A79E-8FE6D8705EF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77190" y="243980"/>
                  <a:ext cx="1476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81D3648-9D21-42C5-B1A2-027840AE5902}"/>
                    </a:ext>
                  </a:extLst>
                </p14:cNvPr>
                <p14:cNvContentPartPr/>
                <p14:nvPr/>
              </p14:nvContentPartPr>
              <p14:xfrm>
                <a:off x="4667590" y="547100"/>
                <a:ext cx="239040" cy="117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81D3648-9D21-42C5-B1A2-027840AE590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49950" y="529100"/>
                  <a:ext cx="274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17A5F78-680E-47B8-96DE-BB6E309A300E}"/>
                    </a:ext>
                  </a:extLst>
                </p14:cNvPr>
                <p14:cNvContentPartPr/>
                <p14:nvPr/>
              </p14:nvContentPartPr>
              <p14:xfrm>
                <a:off x="4649950" y="674180"/>
                <a:ext cx="64800" cy="315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17A5F78-680E-47B8-96DE-BB6E309A300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31950" y="656180"/>
                  <a:ext cx="1004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8B44255-A16E-4192-A0DD-38F1C9F9BEC7}"/>
                    </a:ext>
                  </a:extLst>
                </p14:cNvPr>
                <p14:cNvContentPartPr/>
                <p14:nvPr/>
              </p14:nvContentPartPr>
              <p14:xfrm>
                <a:off x="4743550" y="741860"/>
                <a:ext cx="170640" cy="129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8B44255-A16E-4192-A0DD-38F1C9F9BEC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25550" y="724220"/>
                  <a:ext cx="206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1A5D2EB-7FCD-4A80-90B4-70B05ADBF90B}"/>
                    </a:ext>
                  </a:extLst>
                </p14:cNvPr>
                <p14:cNvContentPartPr/>
                <p14:nvPr/>
              </p14:nvContentPartPr>
              <p14:xfrm>
                <a:off x="4701430" y="808100"/>
                <a:ext cx="156240" cy="54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1A5D2EB-7FCD-4A80-90B4-70B05ADBF9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83790" y="790460"/>
                  <a:ext cx="191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4432173-080C-4494-AECD-D17F357A5E6C}"/>
                    </a:ext>
                  </a:extLst>
                </p14:cNvPr>
                <p14:cNvContentPartPr/>
                <p14:nvPr/>
              </p14:nvContentPartPr>
              <p14:xfrm>
                <a:off x="4740670" y="741860"/>
                <a:ext cx="137160" cy="172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4432173-080C-4494-AECD-D17F357A5E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22670" y="724220"/>
                  <a:ext cx="172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DEF2BA7-FDEE-4EA6-A257-89E26A85D8DC}"/>
                    </a:ext>
                  </a:extLst>
                </p14:cNvPr>
                <p14:cNvContentPartPr/>
                <p14:nvPr/>
              </p14:nvContentPartPr>
              <p14:xfrm>
                <a:off x="4793950" y="920420"/>
                <a:ext cx="132840" cy="93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DEF2BA7-FDEE-4EA6-A257-89E26A85D8D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75950" y="902780"/>
                  <a:ext cx="168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1654AEC-D9A2-40E3-BB6F-0C167624C572}"/>
                    </a:ext>
                  </a:extLst>
                </p14:cNvPr>
                <p14:cNvContentPartPr/>
                <p14:nvPr/>
              </p14:nvContentPartPr>
              <p14:xfrm>
                <a:off x="4953430" y="712700"/>
                <a:ext cx="231120" cy="103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1654AEC-D9A2-40E3-BB6F-0C167624C57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35430" y="695060"/>
                  <a:ext cx="266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87C438B-C5C0-43C1-880D-2B0A575B5CEC}"/>
                    </a:ext>
                  </a:extLst>
                </p14:cNvPr>
                <p14:cNvContentPartPr/>
                <p14:nvPr/>
              </p14:nvContentPartPr>
              <p14:xfrm>
                <a:off x="5077990" y="686060"/>
                <a:ext cx="58680" cy="135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87C438B-C5C0-43C1-880D-2B0A575B5C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60350" y="668060"/>
                  <a:ext cx="94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4A93920-3C0E-4E19-92D4-BB84062B13F5}"/>
                    </a:ext>
                  </a:extLst>
                </p14:cNvPr>
                <p14:cNvContentPartPr/>
                <p14:nvPr/>
              </p14:nvContentPartPr>
              <p14:xfrm>
                <a:off x="5041630" y="875780"/>
                <a:ext cx="156240" cy="63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4A93920-3C0E-4E19-92D4-BB84062B13F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23990" y="858140"/>
                  <a:ext cx="191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F0961AE-7FCC-4755-B464-910BE9F5A023}"/>
                    </a:ext>
                  </a:extLst>
                </p14:cNvPr>
                <p14:cNvContentPartPr/>
                <p14:nvPr/>
              </p14:nvContentPartPr>
              <p14:xfrm>
                <a:off x="5203990" y="627740"/>
                <a:ext cx="228960" cy="297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F0961AE-7FCC-4755-B464-910BE9F5A0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86350" y="610100"/>
                  <a:ext cx="264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1783D2-CA0B-4DC1-9B40-462781DD5378}"/>
                    </a:ext>
                  </a:extLst>
                </p14:cNvPr>
                <p14:cNvContentPartPr/>
                <p14:nvPr/>
              </p14:nvContentPartPr>
              <p14:xfrm>
                <a:off x="5301190" y="632060"/>
                <a:ext cx="281520" cy="257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1783D2-CA0B-4DC1-9B40-462781DD537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83550" y="614060"/>
                  <a:ext cx="317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E145DF2-2560-4CE3-96E9-B586F3D8FABA}"/>
                    </a:ext>
                  </a:extLst>
                </p14:cNvPr>
                <p14:cNvContentPartPr/>
                <p14:nvPr/>
              </p14:nvContentPartPr>
              <p14:xfrm>
                <a:off x="5477950" y="857780"/>
                <a:ext cx="141480" cy="56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E145DF2-2560-4CE3-96E9-B586F3D8FAB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60310" y="839780"/>
                  <a:ext cx="177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B0CE977-DAFC-418C-9E4A-9D0852C2166E}"/>
                    </a:ext>
                  </a:extLst>
                </p14:cNvPr>
                <p14:cNvContentPartPr/>
                <p14:nvPr/>
              </p14:nvContentPartPr>
              <p14:xfrm>
                <a:off x="4818430" y="721700"/>
                <a:ext cx="41040" cy="1364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B0CE977-DAFC-418C-9E4A-9D0852C2166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00790" y="703700"/>
                  <a:ext cx="766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006650D-3565-4A16-AC74-33FDF98C13CB}"/>
              </a:ext>
            </a:extLst>
          </p:cNvPr>
          <p:cNvGrpSpPr/>
          <p:nvPr/>
        </p:nvGrpSpPr>
        <p:grpSpPr>
          <a:xfrm>
            <a:off x="7854670" y="106460"/>
            <a:ext cx="1464426" cy="1096755"/>
            <a:chOff x="7854670" y="106460"/>
            <a:chExt cx="1464426" cy="109675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CC2D87-255A-4A8A-AF80-F38A8AC35A54}"/>
                    </a:ext>
                  </a:extLst>
                </p14:cNvPr>
                <p14:cNvContentPartPr/>
                <p14:nvPr/>
              </p14:nvContentPartPr>
              <p14:xfrm>
                <a:off x="8192656" y="379175"/>
                <a:ext cx="208080" cy="61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CC2D87-255A-4A8A-AF80-F38A8AC35A5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175016" y="361535"/>
                  <a:ext cx="243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26CCF3-655D-4AEE-8071-75B153406CA1}"/>
                    </a:ext>
                  </a:extLst>
                </p14:cNvPr>
                <p14:cNvContentPartPr/>
                <p14:nvPr/>
              </p14:nvContentPartPr>
              <p14:xfrm>
                <a:off x="8295976" y="196655"/>
                <a:ext cx="34920" cy="384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26CCF3-655D-4AEE-8071-75B153406CA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78336" y="179015"/>
                  <a:ext cx="70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719BC4-DBCD-4FB3-A35D-8D770AF5EE48}"/>
                    </a:ext>
                  </a:extLst>
                </p14:cNvPr>
                <p14:cNvContentPartPr/>
                <p14:nvPr/>
              </p14:nvContentPartPr>
              <p14:xfrm>
                <a:off x="8244136" y="445775"/>
                <a:ext cx="123480" cy="81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719BC4-DBCD-4FB3-A35D-8D770AF5EE4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26136" y="427775"/>
                  <a:ext cx="159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B16C5C-ECC6-4122-8DA0-C52C787B8E5E}"/>
                    </a:ext>
                  </a:extLst>
                </p14:cNvPr>
                <p14:cNvContentPartPr/>
                <p14:nvPr/>
              </p14:nvContentPartPr>
              <p14:xfrm>
                <a:off x="8105896" y="379175"/>
                <a:ext cx="10800" cy="18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B16C5C-ECC6-4122-8DA0-C52C787B8E5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87896" y="361535"/>
                  <a:ext cx="46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C7969C-E4C4-4E6F-9AA7-A62C79200CF1}"/>
                    </a:ext>
                  </a:extLst>
                </p14:cNvPr>
                <p14:cNvContentPartPr/>
                <p14:nvPr/>
              </p14:nvContentPartPr>
              <p14:xfrm>
                <a:off x="8117416" y="491495"/>
                <a:ext cx="346320" cy="182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C7969C-E4C4-4E6F-9AA7-A62C79200CF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99416" y="473495"/>
                  <a:ext cx="381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5D87BB-CC6F-46DC-A002-AEE83ADE8B0D}"/>
                    </a:ext>
                  </a:extLst>
                </p14:cNvPr>
                <p14:cNvContentPartPr/>
                <p14:nvPr/>
              </p14:nvContentPartPr>
              <p14:xfrm>
                <a:off x="8550496" y="380615"/>
                <a:ext cx="54360" cy="20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5D87BB-CC6F-46DC-A002-AEE83ADE8B0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32496" y="362615"/>
                  <a:ext cx="90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63E95C-1999-4642-9614-B42D97EFD43E}"/>
                    </a:ext>
                  </a:extLst>
                </p14:cNvPr>
                <p14:cNvContentPartPr/>
                <p14:nvPr/>
              </p14:nvContentPartPr>
              <p14:xfrm>
                <a:off x="8490736" y="495815"/>
                <a:ext cx="183960" cy="106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63E95C-1999-4642-9614-B42D97EFD43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73096" y="477815"/>
                  <a:ext cx="219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D2D708-4590-402E-A909-CC2CE4425724}"/>
                    </a:ext>
                  </a:extLst>
                </p14:cNvPr>
                <p14:cNvContentPartPr/>
                <p14:nvPr/>
              </p14:nvContentPartPr>
              <p14:xfrm>
                <a:off x="8738416" y="260015"/>
                <a:ext cx="117000" cy="343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D2D708-4590-402E-A909-CC2CE442572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20416" y="242015"/>
                  <a:ext cx="152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CF1A2B-7E77-4EC0-9D4C-E473701D8963}"/>
                    </a:ext>
                  </a:extLst>
                </p14:cNvPr>
                <p14:cNvContentPartPr/>
                <p14:nvPr/>
              </p14:nvContentPartPr>
              <p14:xfrm>
                <a:off x="8802496" y="400415"/>
                <a:ext cx="190080" cy="109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CF1A2B-7E77-4EC0-9D4C-E473701D89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84496" y="382775"/>
                  <a:ext cx="225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6DE13E-9015-44AE-93B7-CB650931EEA8}"/>
                    </a:ext>
                  </a:extLst>
                </p14:cNvPr>
                <p14:cNvContentPartPr/>
                <p14:nvPr/>
              </p14:nvContentPartPr>
              <p14:xfrm>
                <a:off x="8892496" y="325535"/>
                <a:ext cx="15480" cy="141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6DE13E-9015-44AE-93B7-CB650931EEA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874856" y="307535"/>
                  <a:ext cx="51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BDFCF4-4FA4-4F93-BCD1-4F2A7E56491B}"/>
                    </a:ext>
                  </a:extLst>
                </p14:cNvPr>
                <p14:cNvContentPartPr/>
                <p14:nvPr/>
              </p14:nvContentPartPr>
              <p14:xfrm>
                <a:off x="8844616" y="390335"/>
                <a:ext cx="151920" cy="215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BDFCF4-4FA4-4F93-BCD1-4F2A7E56491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26616" y="372335"/>
                  <a:ext cx="187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6BEF9FD-53C8-4E4B-834F-82BCD00BD312}"/>
                    </a:ext>
                  </a:extLst>
                </p14:cNvPr>
                <p14:cNvContentPartPr/>
                <p14:nvPr/>
              </p14:nvContentPartPr>
              <p14:xfrm>
                <a:off x="9103816" y="275855"/>
                <a:ext cx="147240" cy="97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6BEF9FD-53C8-4E4B-834F-82BCD00BD31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85816" y="257855"/>
                  <a:ext cx="182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347FFB-91B6-4A5C-9D75-30061AA432F8}"/>
                    </a:ext>
                  </a:extLst>
                </p14:cNvPr>
                <p14:cNvContentPartPr/>
                <p14:nvPr/>
              </p14:nvContentPartPr>
              <p14:xfrm>
                <a:off x="9116056" y="427055"/>
                <a:ext cx="81360" cy="63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347FFB-91B6-4A5C-9D75-30061AA432F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98416" y="409415"/>
                  <a:ext cx="117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668C1C-3330-48A6-86FB-3A6696318241}"/>
                    </a:ext>
                  </a:extLst>
                </p14:cNvPr>
                <p14:cNvContentPartPr/>
                <p14:nvPr/>
              </p14:nvContentPartPr>
              <p14:xfrm>
                <a:off x="9063496" y="522095"/>
                <a:ext cx="12960" cy="96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668C1C-3330-48A6-86FB-3A669631824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45496" y="504455"/>
                  <a:ext cx="48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F8FF001-0455-4460-8516-7462A203AAB8}"/>
                    </a:ext>
                  </a:extLst>
                </p14:cNvPr>
                <p14:cNvContentPartPr/>
                <p14:nvPr/>
              </p14:nvContentPartPr>
              <p14:xfrm>
                <a:off x="9079696" y="507335"/>
                <a:ext cx="239400" cy="113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F8FF001-0455-4460-8516-7462A203AA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62056" y="489695"/>
                  <a:ext cx="275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7D6F742-4DC9-4AE1-BE9F-AC8899E022FD}"/>
                    </a:ext>
                  </a:extLst>
                </p14:cNvPr>
                <p14:cNvContentPartPr/>
                <p14:nvPr/>
              </p14:nvContentPartPr>
              <p14:xfrm>
                <a:off x="7948216" y="819095"/>
                <a:ext cx="166320" cy="303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7D6F742-4DC9-4AE1-BE9F-AC8899E022F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30576" y="801095"/>
                  <a:ext cx="2019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56C369E-E565-4FE0-99BC-84FFA0D5F065}"/>
                    </a:ext>
                  </a:extLst>
                </p14:cNvPr>
                <p14:cNvContentPartPr/>
                <p14:nvPr/>
              </p14:nvContentPartPr>
              <p14:xfrm>
                <a:off x="8050096" y="937175"/>
                <a:ext cx="239040" cy="140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56C369E-E565-4FE0-99BC-84FFA0D5F06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032456" y="919175"/>
                  <a:ext cx="274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37E4D1-491C-4183-936B-7FE5DBE88B52}"/>
                    </a:ext>
                  </a:extLst>
                </p14:cNvPr>
                <p14:cNvContentPartPr/>
                <p14:nvPr/>
              </p14:nvContentPartPr>
              <p14:xfrm>
                <a:off x="8194456" y="887495"/>
                <a:ext cx="11880" cy="132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37E4D1-491C-4183-936B-7FE5DBE88B5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76456" y="869495"/>
                  <a:ext cx="47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8CEC5F-3949-4D5E-91E0-451102D1EBB2}"/>
                    </a:ext>
                  </a:extLst>
                </p14:cNvPr>
                <p14:cNvContentPartPr/>
                <p14:nvPr/>
              </p14:nvContentPartPr>
              <p14:xfrm>
                <a:off x="8123896" y="948695"/>
                <a:ext cx="188640" cy="211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8CEC5F-3949-4D5E-91E0-451102D1EBB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06256" y="931055"/>
                  <a:ext cx="224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65F9C45-C9DF-4C98-92E5-79E05F20477A}"/>
                    </a:ext>
                  </a:extLst>
                </p14:cNvPr>
                <p14:cNvContentPartPr/>
                <p14:nvPr/>
              </p14:nvContentPartPr>
              <p14:xfrm>
                <a:off x="8419096" y="793895"/>
                <a:ext cx="191520" cy="78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65F9C45-C9DF-4C98-92E5-79E05F20477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401096" y="776255"/>
                  <a:ext cx="227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619237-0A84-401F-BA71-1BB0B48EA51A}"/>
                    </a:ext>
                  </a:extLst>
                </p14:cNvPr>
                <p14:cNvContentPartPr/>
                <p14:nvPr/>
              </p14:nvContentPartPr>
              <p14:xfrm>
                <a:off x="8436376" y="907655"/>
                <a:ext cx="113040" cy="81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619237-0A84-401F-BA71-1BB0B48EA51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18376" y="889655"/>
                  <a:ext cx="148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36DAC92-E953-4905-A557-68010B6C2730}"/>
                    </a:ext>
                  </a:extLst>
                </p14:cNvPr>
                <p14:cNvContentPartPr/>
                <p14:nvPr/>
              </p14:nvContentPartPr>
              <p14:xfrm>
                <a:off x="8372656" y="1030055"/>
                <a:ext cx="87120" cy="167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36DAC92-E953-4905-A557-68010B6C273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55016" y="1012055"/>
                  <a:ext cx="122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3E97CB-5857-4FA8-8450-D18BC21ED529}"/>
                    </a:ext>
                  </a:extLst>
                </p14:cNvPr>
                <p14:cNvContentPartPr/>
                <p14:nvPr/>
              </p14:nvContentPartPr>
              <p14:xfrm>
                <a:off x="8365456" y="1004495"/>
                <a:ext cx="228240" cy="198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3E97CB-5857-4FA8-8450-D18BC21ED52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347456" y="986495"/>
                  <a:ext cx="263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FA404BA-CB43-4F50-BC14-C974E60AC982}"/>
                    </a:ext>
                  </a:extLst>
                </p14:cNvPr>
                <p14:cNvContentPartPr/>
                <p14:nvPr/>
              </p14:nvContentPartPr>
              <p14:xfrm>
                <a:off x="8474536" y="1076855"/>
                <a:ext cx="95400" cy="72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FA404BA-CB43-4F50-BC14-C974E60AC98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56896" y="1059215"/>
                  <a:ext cx="131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BE3530-B31F-4D27-A1C5-56B6E8A6E6AE}"/>
                    </a:ext>
                  </a:extLst>
                </p14:cNvPr>
                <p14:cNvContentPartPr/>
                <p14:nvPr/>
              </p14:nvContentPartPr>
              <p14:xfrm>
                <a:off x="8756776" y="892535"/>
                <a:ext cx="54360" cy="20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BE3530-B31F-4D27-A1C5-56B6E8A6E6A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39136" y="874895"/>
                  <a:ext cx="90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FB265A6-C0B3-4601-BA5D-5901C7C97DBA}"/>
                    </a:ext>
                  </a:extLst>
                </p14:cNvPr>
                <p14:cNvContentPartPr/>
                <p14:nvPr/>
              </p14:nvContentPartPr>
              <p14:xfrm>
                <a:off x="8685856" y="1014935"/>
                <a:ext cx="190800" cy="174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FB265A6-C0B3-4601-BA5D-5901C7C97DB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667856" y="996935"/>
                  <a:ext cx="226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0B42322-F4D0-4BBE-9C5E-56E3D247D326}"/>
                    </a:ext>
                  </a:extLst>
                </p14:cNvPr>
                <p14:cNvContentPartPr/>
                <p14:nvPr/>
              </p14:nvContentPartPr>
              <p14:xfrm>
                <a:off x="7854670" y="106460"/>
                <a:ext cx="651960" cy="688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0B42322-F4D0-4BBE-9C5E-56E3D247D32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36670" y="88460"/>
                  <a:ext cx="687600" cy="72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465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F19151-6721-4F8B-A59A-AE7736923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0"/>
            <a:ext cx="10193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1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293</Words>
  <Application>Microsoft Office PowerPoint</Application>
  <PresentationFormat>Widescreen</PresentationFormat>
  <Paragraphs>137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华文中宋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14</cp:revision>
  <dcterms:created xsi:type="dcterms:W3CDTF">2022-03-17T14:07:23Z</dcterms:created>
  <dcterms:modified xsi:type="dcterms:W3CDTF">2022-03-21T08:32:03Z</dcterms:modified>
</cp:coreProperties>
</file>